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57" r:id="rId5"/>
    <p:sldId id="287" r:id="rId6"/>
    <p:sldId id="288" r:id="rId7"/>
    <p:sldId id="289" r:id="rId8"/>
    <p:sldId id="258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8" r:id="rId35"/>
    <p:sldId id="29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3" r:id="rId54"/>
    <p:sldId id="314" r:id="rId55"/>
    <p:sldId id="312" r:id="rId56"/>
    <p:sldId id="315" r:id="rId57"/>
    <p:sldId id="316" r:id="rId58"/>
    <p:sldId id="317" r:id="rId59"/>
    <p:sldId id="31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30" r:id="rId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86B34-C24B-401E-92B6-79898F8DD1DC}" v="5" dt="2022-01-16T14:49:19.151"/>
    <p1510:client id="{36FABCB7-A573-4038-9B39-13B27EF4B783}" v="15" dt="2022-01-16T17:54:25.615"/>
    <p1510:client id="{37DF6607-8BDA-44D8-912D-308BCEB302FF}" v="1502" dt="2022-01-15T16:54:12.464"/>
    <p1510:client id="{950F2062-8C9A-4BA6-AAEA-C85DAFF655AE}" v="114" dt="2022-01-15T17:09:32.240"/>
    <p1510:client id="{EDD11785-AFD9-4FD0-A0B4-ABEFBCB58789}" v="21" dt="2022-01-15T13:43:05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bacar balde" userId="c753b487a77d11d7" providerId="Windows Live" clId="Web-{37DF6607-8BDA-44D8-912D-308BCEB302FF}"/>
    <pc:docChg chg="addSld delSld modSld sldOrd">
      <pc:chgData name="boubacar balde" userId="c753b487a77d11d7" providerId="Windows Live" clId="Web-{37DF6607-8BDA-44D8-912D-308BCEB302FF}" dt="2022-01-15T16:54:12.464" v="1542" actId="20577"/>
      <pc:docMkLst>
        <pc:docMk/>
      </pc:docMkLst>
      <pc:sldChg chg="modSp del">
        <pc:chgData name="boubacar balde" userId="c753b487a77d11d7" providerId="Windows Live" clId="Web-{37DF6607-8BDA-44D8-912D-308BCEB302FF}" dt="2022-01-15T13:44:34.727" v="11"/>
        <pc:sldMkLst>
          <pc:docMk/>
          <pc:sldMk cId="3784089036" sldId="256"/>
        </pc:sldMkLst>
        <pc:spChg chg="mod">
          <ac:chgData name="boubacar balde" userId="c753b487a77d11d7" providerId="Windows Live" clId="Web-{37DF6607-8BDA-44D8-912D-308BCEB302FF}" dt="2022-01-15T13:44:26.977" v="9" actId="20577"/>
          <ac:spMkLst>
            <pc:docMk/>
            <pc:sldMk cId="3784089036" sldId="256"/>
            <ac:spMk id="2" creationId="{00000000-0000-0000-0000-000000000000}"/>
          </ac:spMkLst>
        </pc:spChg>
      </pc:sldChg>
      <pc:sldChg chg="addSp delSp modSp mod setBg">
        <pc:chgData name="boubacar balde" userId="c753b487a77d11d7" providerId="Windows Live" clId="Web-{37DF6607-8BDA-44D8-912D-308BCEB302FF}" dt="2022-01-15T14:20:07.014" v="444" actId="20577"/>
        <pc:sldMkLst>
          <pc:docMk/>
          <pc:sldMk cId="2103401517" sldId="257"/>
        </pc:sldMkLst>
        <pc:spChg chg="mod">
          <ac:chgData name="boubacar balde" userId="c753b487a77d11d7" providerId="Windows Live" clId="Web-{37DF6607-8BDA-44D8-912D-308BCEB302FF}" dt="2022-01-15T14:20:07.014" v="444" actId="20577"/>
          <ac:spMkLst>
            <pc:docMk/>
            <pc:sldMk cId="2103401517" sldId="257"/>
            <ac:spMk id="2" creationId="{68116E4F-6B19-4F5B-9166-14185CB826DD}"/>
          </ac:spMkLst>
        </pc:spChg>
        <pc:spChg chg="del">
          <ac:chgData name="boubacar balde" userId="c753b487a77d11d7" providerId="Windows Live" clId="Web-{37DF6607-8BDA-44D8-912D-308BCEB302FF}" dt="2022-01-15T14:18:54.964" v="419"/>
          <ac:spMkLst>
            <pc:docMk/>
            <pc:sldMk cId="2103401517" sldId="257"/>
            <ac:spMk id="3" creationId="{238D7633-CD97-459A-9934-FCEA2770D71A}"/>
          </ac:spMkLst>
        </pc:spChg>
        <pc:spChg chg="add">
          <ac:chgData name="boubacar balde" userId="c753b487a77d11d7" providerId="Windows Live" clId="Web-{37DF6607-8BDA-44D8-912D-308BCEB302FF}" dt="2022-01-15T14:19:10.231" v="420"/>
          <ac:spMkLst>
            <pc:docMk/>
            <pc:sldMk cId="2103401517" sldId="257"/>
            <ac:spMk id="8" creationId="{167BA085-C029-4056-AB5D-CD6AA83EB981}"/>
          </ac:spMkLst>
        </pc:spChg>
        <pc:spChg chg="add">
          <ac:chgData name="boubacar balde" userId="c753b487a77d11d7" providerId="Windows Live" clId="Web-{37DF6607-8BDA-44D8-912D-308BCEB302FF}" dt="2022-01-15T14:19:10.231" v="420"/>
          <ac:spMkLst>
            <pc:docMk/>
            <pc:sldMk cId="2103401517" sldId="257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19:11.949" v="422" actId="1076"/>
          <ac:picMkLst>
            <pc:docMk/>
            <pc:sldMk cId="2103401517" sldId="257"/>
            <ac:picMk id="4" creationId="{D5DB6BA2-32AF-4C9E-8F77-828B9B1BD506}"/>
          </ac:picMkLst>
        </pc:picChg>
      </pc:sldChg>
      <pc:sldChg chg="addSp delSp modSp mod setBg">
        <pc:chgData name="boubacar balde" userId="c753b487a77d11d7" providerId="Windows Live" clId="Web-{37DF6607-8BDA-44D8-912D-308BCEB302FF}" dt="2022-01-15T14:29:17.500" v="550" actId="20577"/>
        <pc:sldMkLst>
          <pc:docMk/>
          <pc:sldMk cId="395699622" sldId="258"/>
        </pc:sldMkLst>
        <pc:spChg chg="mod">
          <ac:chgData name="boubacar balde" userId="c753b487a77d11d7" providerId="Windows Live" clId="Web-{37DF6607-8BDA-44D8-912D-308BCEB302FF}" dt="2022-01-15T14:29:17.500" v="550" actId="20577"/>
          <ac:spMkLst>
            <pc:docMk/>
            <pc:sldMk cId="395699622" sldId="258"/>
            <ac:spMk id="2" creationId="{59731A83-D26D-4F54-BB94-AE8F14ECEEBC}"/>
          </ac:spMkLst>
        </pc:spChg>
        <pc:spChg chg="del">
          <ac:chgData name="boubacar balde" userId="c753b487a77d11d7" providerId="Windows Live" clId="Web-{37DF6607-8BDA-44D8-912D-308BCEB302FF}" dt="2022-01-15T14:22:01.345" v="445"/>
          <ac:spMkLst>
            <pc:docMk/>
            <pc:sldMk cId="395699622" sldId="258"/>
            <ac:spMk id="3" creationId="{BB9C8519-5CBB-4EAA-9856-3AA51A36AE63}"/>
          </ac:spMkLst>
        </pc:spChg>
        <pc:spChg chg="add del mod">
          <ac:chgData name="boubacar balde" userId="c753b487a77d11d7" providerId="Windows Live" clId="Web-{37DF6607-8BDA-44D8-912D-308BCEB302FF}" dt="2022-01-15T14:24:25.037" v="447"/>
          <ac:spMkLst>
            <pc:docMk/>
            <pc:sldMk cId="395699622" sldId="258"/>
            <ac:spMk id="6" creationId="{E2A1495E-7887-4D35-86CE-9F7C30A5E5B0}"/>
          </ac:spMkLst>
        </pc:spChg>
        <pc:spChg chg="add">
          <ac:chgData name="boubacar balde" userId="c753b487a77d11d7" providerId="Windows Live" clId="Web-{37DF6607-8BDA-44D8-912D-308BCEB302FF}" dt="2022-01-15T14:24:49.444" v="461"/>
          <ac:spMkLst>
            <pc:docMk/>
            <pc:sldMk cId="395699622" sldId="258"/>
            <ac:spMk id="12" creationId="{D4771268-CB57-404A-9271-370EB28F6090}"/>
          </ac:spMkLst>
        </pc:spChg>
        <pc:picChg chg="add del mod ord">
          <ac:chgData name="boubacar balde" userId="c753b487a77d11d7" providerId="Windows Live" clId="Web-{37DF6607-8BDA-44D8-912D-308BCEB302FF}" dt="2022-01-15T14:22:08.939" v="446"/>
          <ac:picMkLst>
            <pc:docMk/>
            <pc:sldMk cId="395699622" sldId="258"/>
            <ac:picMk id="4" creationId="{5D83CEFB-392C-4E4C-9CBF-722E923652AE}"/>
          </ac:picMkLst>
        </pc:picChg>
        <pc:picChg chg="add mod ord">
          <ac:chgData name="boubacar balde" userId="c753b487a77d11d7" providerId="Windows Live" clId="Web-{37DF6607-8BDA-44D8-912D-308BCEB302FF}" dt="2022-01-15T14:24:49.444" v="461"/>
          <ac:picMkLst>
            <pc:docMk/>
            <pc:sldMk cId="395699622" sldId="258"/>
            <ac:picMk id="7" creationId="{0A9E4643-C470-44D7-BE0C-CBF5F2F1BDA9}"/>
          </ac:picMkLst>
        </pc:picChg>
      </pc:sldChg>
      <pc:sldChg chg="addSp modSp ord">
        <pc:chgData name="boubacar balde" userId="c753b487a77d11d7" providerId="Windows Live" clId="Web-{37DF6607-8BDA-44D8-912D-308BCEB302FF}" dt="2022-01-15T14:58:21.696" v="966" actId="20577"/>
        <pc:sldMkLst>
          <pc:docMk/>
          <pc:sldMk cId="3303842431" sldId="259"/>
        </pc:sldMkLst>
        <pc:spChg chg="mod">
          <ac:chgData name="boubacar balde" userId="c753b487a77d11d7" providerId="Windows Live" clId="Web-{37DF6607-8BDA-44D8-912D-308BCEB302FF}" dt="2022-01-15T14:10:18.479" v="350" actId="1076"/>
          <ac:spMkLst>
            <pc:docMk/>
            <pc:sldMk cId="3303842431" sldId="259"/>
            <ac:spMk id="2" creationId="{090315AF-F105-4DDC-BE77-0C2FD883A522}"/>
          </ac:spMkLst>
        </pc:spChg>
        <pc:spChg chg="mod">
          <ac:chgData name="boubacar balde" userId="c753b487a77d11d7" providerId="Windows Live" clId="Web-{37DF6607-8BDA-44D8-912D-308BCEB302FF}" dt="2022-01-15T14:58:21.696" v="966" actId="20577"/>
          <ac:spMkLst>
            <pc:docMk/>
            <pc:sldMk cId="3303842431" sldId="259"/>
            <ac:spMk id="3" creationId="{0317E1E6-969A-4640-8CE2-427CAED396AF}"/>
          </ac:spMkLst>
        </pc:spChg>
        <pc:spChg chg="add mod">
          <ac:chgData name="boubacar balde" userId="c753b487a77d11d7" providerId="Windows Live" clId="Web-{37DF6607-8BDA-44D8-912D-308BCEB302FF}" dt="2022-01-15T13:47:24.076" v="28" actId="20577"/>
          <ac:spMkLst>
            <pc:docMk/>
            <pc:sldMk cId="3303842431" sldId="259"/>
            <ac:spMk id="4" creationId="{A08FAE12-9C32-44BD-ACC4-8031EC211BF2}"/>
          </ac:spMkLst>
        </pc:spChg>
        <pc:spChg chg="add mod">
          <ac:chgData name="boubacar balde" userId="c753b487a77d11d7" providerId="Windows Live" clId="Web-{37DF6607-8BDA-44D8-912D-308BCEB302FF}" dt="2022-01-15T14:10:00.901" v="349" actId="1076"/>
          <ac:spMkLst>
            <pc:docMk/>
            <pc:sldMk cId="3303842431" sldId="259"/>
            <ac:spMk id="5" creationId="{1F8D17F6-90A1-438E-9290-7A47C1BFA61A}"/>
          </ac:spMkLst>
        </pc:spChg>
      </pc:sldChg>
      <pc:sldChg chg="addSp delSp modSp new mod setBg">
        <pc:chgData name="boubacar balde" userId="c753b487a77d11d7" providerId="Windows Live" clId="Web-{37DF6607-8BDA-44D8-912D-308BCEB302FF}" dt="2022-01-15T14:17:24.008" v="416" actId="20577"/>
        <pc:sldMkLst>
          <pc:docMk/>
          <pc:sldMk cId="977297769" sldId="260"/>
        </pc:sldMkLst>
        <pc:spChg chg="mod">
          <ac:chgData name="boubacar balde" userId="c753b487a77d11d7" providerId="Windows Live" clId="Web-{37DF6607-8BDA-44D8-912D-308BCEB302FF}" dt="2022-01-15T14:17:24.008" v="416" actId="20577"/>
          <ac:spMkLst>
            <pc:docMk/>
            <pc:sldMk cId="977297769" sldId="260"/>
            <ac:spMk id="2" creationId="{CDFDF3C4-88A0-4754-8A36-6480D541ACA5}"/>
          </ac:spMkLst>
        </pc:spChg>
        <pc:spChg chg="del">
          <ac:chgData name="boubacar balde" userId="c753b487a77d11d7" providerId="Windows Live" clId="Web-{37DF6607-8BDA-44D8-912D-308BCEB302FF}" dt="2022-01-15T14:12:32.452" v="351"/>
          <ac:spMkLst>
            <pc:docMk/>
            <pc:sldMk cId="977297769" sldId="260"/>
            <ac:spMk id="3" creationId="{0ED4EA98-01C2-49FA-AD51-4A69BF067561}"/>
          </ac:spMkLst>
        </pc:spChg>
        <pc:spChg chg="add del">
          <ac:chgData name="boubacar balde" userId="c753b487a77d11d7" providerId="Windows Live" clId="Web-{37DF6607-8BDA-44D8-912D-308BCEB302FF}" dt="2022-01-15T14:17:09.867" v="414"/>
          <ac:spMkLst>
            <pc:docMk/>
            <pc:sldMk cId="977297769" sldId="260"/>
            <ac:spMk id="9" creationId="{D12DDE76-C203-4047-9998-63900085B5E8}"/>
          </ac:spMkLst>
        </pc:spChg>
        <pc:spChg chg="add">
          <ac:chgData name="boubacar balde" userId="c753b487a77d11d7" providerId="Windows Live" clId="Web-{37DF6607-8BDA-44D8-912D-308BCEB302FF}" dt="2022-01-15T14:17:09.867" v="414"/>
          <ac:spMkLst>
            <pc:docMk/>
            <pc:sldMk cId="977297769" sldId="260"/>
            <ac:spMk id="14" creationId="{D4771268-CB57-404A-9271-370EB28F6090}"/>
          </ac:spMkLst>
        </pc:spChg>
        <pc:picChg chg="add mod ord">
          <ac:chgData name="boubacar balde" userId="c753b487a77d11d7" providerId="Windows Live" clId="Web-{37DF6607-8BDA-44D8-912D-308BCEB302FF}" dt="2022-01-15T14:17:09.867" v="414"/>
          <ac:picMkLst>
            <pc:docMk/>
            <pc:sldMk cId="977297769" sldId="260"/>
            <ac:picMk id="4" creationId="{3A1BC0A2-A874-4BCE-A6B8-83AB9DC929E8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17:56.447" v="418" actId="20577"/>
        <pc:sldMkLst>
          <pc:docMk/>
          <pc:sldMk cId="1656726052" sldId="261"/>
        </pc:sldMkLst>
        <pc:spChg chg="mod">
          <ac:chgData name="boubacar balde" userId="c753b487a77d11d7" providerId="Windows Live" clId="Web-{37DF6607-8BDA-44D8-912D-308BCEB302FF}" dt="2022-01-15T14:17:56.447" v="418" actId="20577"/>
          <ac:spMkLst>
            <pc:docMk/>
            <pc:sldMk cId="1656726052" sldId="261"/>
            <ac:spMk id="2" creationId="{0610F507-86FF-4A7E-B103-1E323FF5FA74}"/>
          </ac:spMkLst>
        </pc:spChg>
        <pc:spChg chg="del">
          <ac:chgData name="boubacar balde" userId="c753b487a77d11d7" providerId="Windows Live" clId="Web-{37DF6607-8BDA-44D8-912D-308BCEB302FF}" dt="2022-01-15T14:16:38.616" v="407"/>
          <ac:spMkLst>
            <pc:docMk/>
            <pc:sldMk cId="1656726052" sldId="261"/>
            <ac:spMk id="3" creationId="{815AAF31-5999-4831-8905-E94A7965ADB5}"/>
          </ac:spMkLst>
        </pc:spChg>
        <pc:spChg chg="add del">
          <ac:chgData name="boubacar balde" userId="c753b487a77d11d7" providerId="Windows Live" clId="Web-{37DF6607-8BDA-44D8-912D-308BCEB302FF}" dt="2022-01-15T14:16:57.070" v="412"/>
          <ac:spMkLst>
            <pc:docMk/>
            <pc:sldMk cId="1656726052" sldId="261"/>
            <ac:spMk id="6" creationId="{047C8CCB-F95D-4249-92DD-651249D3535A}"/>
          </ac:spMkLst>
        </pc:spChg>
        <pc:spChg chg="add">
          <ac:chgData name="boubacar balde" userId="c753b487a77d11d7" providerId="Windows Live" clId="Web-{37DF6607-8BDA-44D8-912D-308BCEB302FF}" dt="2022-01-15T14:16:57.086" v="413"/>
          <ac:spMkLst>
            <pc:docMk/>
            <pc:sldMk cId="1656726052" sldId="261"/>
            <ac:spMk id="7" creationId="{D4771268-CB57-404A-9271-370EB28F6090}"/>
          </ac:spMkLst>
        </pc:spChg>
        <pc:spChg chg="add del">
          <ac:chgData name="boubacar balde" userId="c753b487a77d11d7" providerId="Windows Live" clId="Web-{37DF6607-8BDA-44D8-912D-308BCEB302FF}" dt="2022-01-15T14:16:49.351" v="410"/>
          <ac:spMkLst>
            <pc:docMk/>
            <pc:sldMk cId="1656726052" sldId="261"/>
            <ac:spMk id="8" creationId="{EF51582F-49BF-4046-9846-745FF54ED1C8}"/>
          </ac:spMkLst>
        </pc:spChg>
        <pc:spChg chg="add del">
          <ac:chgData name="boubacar balde" userId="c753b487a77d11d7" providerId="Windows Live" clId="Web-{37DF6607-8BDA-44D8-912D-308BCEB302FF}" dt="2022-01-15T14:16:57.070" v="412"/>
          <ac:spMkLst>
            <pc:docMk/>
            <pc:sldMk cId="1656726052" sldId="261"/>
            <ac:spMk id="9" creationId="{6753252F-4873-4F63-801D-CC719279A7D5}"/>
          </ac:spMkLst>
        </pc:spChg>
        <pc:spChg chg="add del">
          <ac:chgData name="boubacar balde" userId="c753b487a77d11d7" providerId="Windows Live" clId="Web-{37DF6607-8BDA-44D8-912D-308BCEB302FF}" dt="2022-01-15T14:16:49.351" v="410"/>
          <ac:spMkLst>
            <pc:docMk/>
            <pc:sldMk cId="1656726052" sldId="261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16:57.086" v="413"/>
          <ac:picMkLst>
            <pc:docMk/>
            <pc:sldMk cId="1656726052" sldId="261"/>
            <ac:picMk id="4" creationId="{27EA6603-D9B0-4F70-A6AA-5458A00598C2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27:55.169" v="541" actId="20577"/>
        <pc:sldMkLst>
          <pc:docMk/>
          <pc:sldMk cId="3960119347" sldId="262"/>
        </pc:sldMkLst>
        <pc:spChg chg="mod">
          <ac:chgData name="boubacar balde" userId="c753b487a77d11d7" providerId="Windows Live" clId="Web-{37DF6607-8BDA-44D8-912D-308BCEB302FF}" dt="2022-01-15T14:27:55.169" v="541" actId="20577"/>
          <ac:spMkLst>
            <pc:docMk/>
            <pc:sldMk cId="3960119347" sldId="262"/>
            <ac:spMk id="2" creationId="{20602A87-13ED-4521-9D2D-F2B351223FDC}"/>
          </ac:spMkLst>
        </pc:spChg>
        <pc:spChg chg="del">
          <ac:chgData name="boubacar balde" userId="c753b487a77d11d7" providerId="Windows Live" clId="Web-{37DF6607-8BDA-44D8-912D-308BCEB302FF}" dt="2022-01-15T14:25:06.258" v="463"/>
          <ac:spMkLst>
            <pc:docMk/>
            <pc:sldMk cId="3960119347" sldId="262"/>
            <ac:spMk id="3" creationId="{6B81F13C-281B-43B3-89B0-59F01E810F4E}"/>
          </ac:spMkLst>
        </pc:spChg>
        <pc:spChg chg="add">
          <ac:chgData name="boubacar balde" userId="c753b487a77d11d7" providerId="Windows Live" clId="Web-{37DF6607-8BDA-44D8-912D-308BCEB302FF}" dt="2022-01-15T14:25:40.462" v="478"/>
          <ac:spMkLst>
            <pc:docMk/>
            <pc:sldMk cId="3960119347" sldId="262"/>
            <ac:spMk id="8" creationId="{ED0D3C2F-6CEB-4F5D-B0BD-38280B6F9719}"/>
          </ac:spMkLst>
        </pc:spChg>
        <pc:spChg chg="add">
          <ac:chgData name="boubacar balde" userId="c753b487a77d11d7" providerId="Windows Live" clId="Web-{37DF6607-8BDA-44D8-912D-308BCEB302FF}" dt="2022-01-15T14:25:40.462" v="478"/>
          <ac:spMkLst>
            <pc:docMk/>
            <pc:sldMk cId="3960119347" sldId="262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25:40.462" v="478"/>
          <ac:picMkLst>
            <pc:docMk/>
            <pc:sldMk cId="3960119347" sldId="262"/>
            <ac:picMk id="4" creationId="{271FD497-055A-4110-AF82-B5A5982D4457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27:35.544" v="532" actId="20577"/>
        <pc:sldMkLst>
          <pc:docMk/>
          <pc:sldMk cId="3736718517" sldId="263"/>
        </pc:sldMkLst>
        <pc:spChg chg="mod">
          <ac:chgData name="boubacar balde" userId="c753b487a77d11d7" providerId="Windows Live" clId="Web-{37DF6607-8BDA-44D8-912D-308BCEB302FF}" dt="2022-01-15T14:27:35.544" v="532" actId="20577"/>
          <ac:spMkLst>
            <pc:docMk/>
            <pc:sldMk cId="3736718517" sldId="263"/>
            <ac:spMk id="2" creationId="{4B4845C5-D68E-4324-A97B-B0A385550A13}"/>
          </ac:spMkLst>
        </pc:spChg>
        <pc:spChg chg="del">
          <ac:chgData name="boubacar balde" userId="c753b487a77d11d7" providerId="Windows Live" clId="Web-{37DF6607-8BDA-44D8-912D-308BCEB302FF}" dt="2022-01-15T14:25:16.227" v="467"/>
          <ac:spMkLst>
            <pc:docMk/>
            <pc:sldMk cId="3736718517" sldId="263"/>
            <ac:spMk id="3" creationId="{8A8AF6A2-46A8-40EB-B1A6-849EC8E906B6}"/>
          </ac:spMkLst>
        </pc:spChg>
        <pc:spChg chg="add">
          <ac:chgData name="boubacar balde" userId="c753b487a77d11d7" providerId="Windows Live" clId="Web-{37DF6607-8BDA-44D8-912D-308BCEB302FF}" dt="2022-01-15T14:25:51.509" v="484"/>
          <ac:spMkLst>
            <pc:docMk/>
            <pc:sldMk cId="3736718517" sldId="263"/>
            <ac:spMk id="8" creationId="{1509251E-F095-4B50-A3F1-4825D198B975}"/>
          </ac:spMkLst>
        </pc:spChg>
        <pc:spChg chg="add">
          <ac:chgData name="boubacar balde" userId="c753b487a77d11d7" providerId="Windows Live" clId="Web-{37DF6607-8BDA-44D8-912D-308BCEB302FF}" dt="2022-01-15T14:25:51.509" v="484"/>
          <ac:spMkLst>
            <pc:docMk/>
            <pc:sldMk cId="3736718517" sldId="263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25:51.509" v="484"/>
          <ac:picMkLst>
            <pc:docMk/>
            <pc:sldMk cId="3736718517" sldId="263"/>
            <ac:picMk id="4" creationId="{D9A0D479-1AA6-437A-A61A-2E33AC6EAB7A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27:25.731" v="527" actId="20577"/>
        <pc:sldMkLst>
          <pc:docMk/>
          <pc:sldMk cId="2690170000" sldId="264"/>
        </pc:sldMkLst>
        <pc:spChg chg="mod">
          <ac:chgData name="boubacar balde" userId="c753b487a77d11d7" providerId="Windows Live" clId="Web-{37DF6607-8BDA-44D8-912D-308BCEB302FF}" dt="2022-01-15T14:27:25.731" v="527" actId="20577"/>
          <ac:spMkLst>
            <pc:docMk/>
            <pc:sldMk cId="2690170000" sldId="264"/>
            <ac:spMk id="2" creationId="{99B4483D-E1BE-4996-864C-3B507141F118}"/>
          </ac:spMkLst>
        </pc:spChg>
        <pc:spChg chg="del">
          <ac:chgData name="boubacar balde" userId="c753b487a77d11d7" providerId="Windows Live" clId="Web-{37DF6607-8BDA-44D8-912D-308BCEB302FF}" dt="2022-01-15T14:25:21.086" v="468"/>
          <ac:spMkLst>
            <pc:docMk/>
            <pc:sldMk cId="2690170000" sldId="264"/>
            <ac:spMk id="3" creationId="{1F279B0E-512A-4B86-9DC6-BE01C83B7D1B}"/>
          </ac:spMkLst>
        </pc:spChg>
        <pc:spChg chg="add">
          <ac:chgData name="boubacar balde" userId="c753b487a77d11d7" providerId="Windows Live" clId="Web-{37DF6607-8BDA-44D8-912D-308BCEB302FF}" dt="2022-01-15T14:25:33.915" v="477"/>
          <ac:spMkLst>
            <pc:docMk/>
            <pc:sldMk cId="2690170000" sldId="264"/>
            <ac:spMk id="9" creationId="{D4771268-CB57-404A-9271-370EB28F6090}"/>
          </ac:spMkLst>
        </pc:spChg>
        <pc:picChg chg="add mod ord">
          <ac:chgData name="boubacar balde" userId="c753b487a77d11d7" providerId="Windows Live" clId="Web-{37DF6607-8BDA-44D8-912D-308BCEB302FF}" dt="2022-01-15T14:25:33.915" v="477"/>
          <ac:picMkLst>
            <pc:docMk/>
            <pc:sldMk cId="2690170000" sldId="264"/>
            <ac:picMk id="4" creationId="{9E9EDAD0-1872-43FE-B737-85061A951BB1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30:28.830" v="568" actId="20577"/>
        <pc:sldMkLst>
          <pc:docMk/>
          <pc:sldMk cId="3597656509" sldId="265"/>
        </pc:sldMkLst>
        <pc:spChg chg="mod">
          <ac:chgData name="boubacar balde" userId="c753b487a77d11d7" providerId="Windows Live" clId="Web-{37DF6607-8BDA-44D8-912D-308BCEB302FF}" dt="2022-01-15T14:30:28.830" v="568" actId="20577"/>
          <ac:spMkLst>
            <pc:docMk/>
            <pc:sldMk cId="3597656509" sldId="265"/>
            <ac:spMk id="2" creationId="{4399247B-FB96-45BE-B77B-C43B7FCEDEAD}"/>
          </ac:spMkLst>
        </pc:spChg>
        <pc:spChg chg="del">
          <ac:chgData name="boubacar balde" userId="c753b487a77d11d7" providerId="Windows Live" clId="Web-{37DF6607-8BDA-44D8-912D-308BCEB302FF}" dt="2022-01-15T14:29:50.173" v="551"/>
          <ac:spMkLst>
            <pc:docMk/>
            <pc:sldMk cId="3597656509" sldId="265"/>
            <ac:spMk id="3" creationId="{D199788F-CA56-4386-B19A-27EE820B5304}"/>
          </ac:spMkLst>
        </pc:spChg>
        <pc:spChg chg="add">
          <ac:chgData name="boubacar balde" userId="c753b487a77d11d7" providerId="Windows Live" clId="Web-{37DF6607-8BDA-44D8-912D-308BCEB302FF}" dt="2022-01-15T14:29:55.251" v="552"/>
          <ac:spMkLst>
            <pc:docMk/>
            <pc:sldMk cId="3597656509" sldId="265"/>
            <ac:spMk id="8" creationId="{ABCAF9D2-F852-454E-A8A7-7575F5201505}"/>
          </ac:spMkLst>
        </pc:spChg>
        <pc:spChg chg="add">
          <ac:chgData name="boubacar balde" userId="c753b487a77d11d7" providerId="Windows Live" clId="Web-{37DF6607-8BDA-44D8-912D-308BCEB302FF}" dt="2022-01-15T14:29:55.251" v="552"/>
          <ac:spMkLst>
            <pc:docMk/>
            <pc:sldMk cId="3597656509" sldId="265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29:55.251" v="552"/>
          <ac:picMkLst>
            <pc:docMk/>
            <pc:sldMk cId="3597656509" sldId="265"/>
            <ac:picMk id="4" creationId="{F0DDACBF-9B52-409A-BD56-49B9F0569A46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34:18.791" v="641" actId="20577"/>
        <pc:sldMkLst>
          <pc:docMk/>
          <pc:sldMk cId="776884081" sldId="266"/>
        </pc:sldMkLst>
        <pc:spChg chg="mod">
          <ac:chgData name="boubacar balde" userId="c753b487a77d11d7" providerId="Windows Live" clId="Web-{37DF6607-8BDA-44D8-912D-308BCEB302FF}" dt="2022-01-15T14:34:18.791" v="641" actId="20577"/>
          <ac:spMkLst>
            <pc:docMk/>
            <pc:sldMk cId="776884081" sldId="266"/>
            <ac:spMk id="2" creationId="{7BD1C9B9-2959-4124-BA5F-7FDA43ABE7CF}"/>
          </ac:spMkLst>
        </pc:spChg>
        <pc:spChg chg="del">
          <ac:chgData name="boubacar balde" userId="c753b487a77d11d7" providerId="Windows Live" clId="Web-{37DF6607-8BDA-44D8-912D-308BCEB302FF}" dt="2022-01-15T14:33:16.101" v="616"/>
          <ac:spMkLst>
            <pc:docMk/>
            <pc:sldMk cId="776884081" sldId="266"/>
            <ac:spMk id="3" creationId="{6B2B08DC-CF5F-49B7-B459-F4F9CF9D583F}"/>
          </ac:spMkLst>
        </pc:spChg>
        <pc:spChg chg="add">
          <ac:chgData name="boubacar balde" userId="c753b487a77d11d7" providerId="Windows Live" clId="Web-{37DF6607-8BDA-44D8-912D-308BCEB302FF}" dt="2022-01-15T14:33:33.289" v="624"/>
          <ac:spMkLst>
            <pc:docMk/>
            <pc:sldMk cId="776884081" sldId="266"/>
            <ac:spMk id="8" creationId="{BCBD7C4A-8A18-42FC-B127-8128197219CE}"/>
          </ac:spMkLst>
        </pc:spChg>
        <pc:spChg chg="add">
          <ac:chgData name="boubacar balde" userId="c753b487a77d11d7" providerId="Windows Live" clId="Web-{37DF6607-8BDA-44D8-912D-308BCEB302FF}" dt="2022-01-15T14:33:33.289" v="624"/>
          <ac:spMkLst>
            <pc:docMk/>
            <pc:sldMk cId="776884081" sldId="266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33:33.289" v="624"/>
          <ac:picMkLst>
            <pc:docMk/>
            <pc:sldMk cId="776884081" sldId="266"/>
            <ac:picMk id="4" creationId="{B1336D52-45F0-4F02-A465-A1049E0FC6BF}"/>
          </ac:picMkLst>
        </pc:picChg>
      </pc:sldChg>
      <pc:sldChg chg="addSp delSp modSp new mod ord setBg">
        <pc:chgData name="boubacar balde" userId="c753b487a77d11d7" providerId="Windows Live" clId="Web-{37DF6607-8BDA-44D8-912D-308BCEB302FF}" dt="2022-01-15T14:32:56.491" v="615" actId="1076"/>
        <pc:sldMkLst>
          <pc:docMk/>
          <pc:sldMk cId="1667364197" sldId="267"/>
        </pc:sldMkLst>
        <pc:spChg chg="add del mod">
          <ac:chgData name="boubacar balde" userId="c753b487a77d11d7" providerId="Windows Live" clId="Web-{37DF6607-8BDA-44D8-912D-308BCEB302FF}" dt="2022-01-15T14:31:54.208" v="614" actId="20577"/>
          <ac:spMkLst>
            <pc:docMk/>
            <pc:sldMk cId="1667364197" sldId="267"/>
            <ac:spMk id="2" creationId="{EB62A033-8749-4991-8306-56B8707F4B6E}"/>
          </ac:spMkLst>
        </pc:spChg>
        <pc:spChg chg="del">
          <ac:chgData name="boubacar balde" userId="c753b487a77d11d7" providerId="Windows Live" clId="Web-{37DF6607-8BDA-44D8-912D-308BCEB302FF}" dt="2022-01-15T14:30:42.143" v="571"/>
          <ac:spMkLst>
            <pc:docMk/>
            <pc:sldMk cId="1667364197" sldId="267"/>
            <ac:spMk id="3" creationId="{24188AB2-9FBC-4CC3-94BE-68EBEB094176}"/>
          </ac:spMkLst>
        </pc:spChg>
        <pc:spChg chg="add del mod">
          <ac:chgData name="boubacar balde" userId="c753b487a77d11d7" providerId="Windows Live" clId="Web-{37DF6607-8BDA-44D8-912D-308BCEB302FF}" dt="2022-01-15T14:31:29.723" v="589"/>
          <ac:spMkLst>
            <pc:docMk/>
            <pc:sldMk cId="1667364197" sldId="267"/>
            <ac:spMk id="6" creationId="{E7E4A376-6666-4465-8FD4-5FE2F5F22AB4}"/>
          </ac:spMkLst>
        </pc:spChg>
        <pc:spChg chg="add">
          <ac:chgData name="boubacar balde" userId="c753b487a77d11d7" providerId="Windows Live" clId="Web-{37DF6607-8BDA-44D8-912D-308BCEB302FF}" dt="2022-01-15T14:30:46.237" v="573"/>
          <ac:spMkLst>
            <pc:docMk/>
            <pc:sldMk cId="1667364197" sldId="267"/>
            <ac:spMk id="8" creationId="{F6D30060-9DDE-41F0-8EFF-5588B55B93A3}"/>
          </ac:spMkLst>
        </pc:spChg>
        <pc:spChg chg="add">
          <ac:chgData name="boubacar balde" userId="c753b487a77d11d7" providerId="Windows Live" clId="Web-{37DF6607-8BDA-44D8-912D-308BCEB302FF}" dt="2022-01-15T14:30:46.237" v="573"/>
          <ac:spMkLst>
            <pc:docMk/>
            <pc:sldMk cId="1667364197" sldId="267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32:56.491" v="615" actId="1076"/>
          <ac:picMkLst>
            <pc:docMk/>
            <pc:sldMk cId="1667364197" sldId="267"/>
            <ac:picMk id="4" creationId="{D7E71994-9B16-4C69-B297-E5842BCF4EC5}"/>
          </ac:picMkLst>
        </pc:picChg>
      </pc:sldChg>
      <pc:sldChg chg="addSp delSp modSp new">
        <pc:chgData name="boubacar balde" userId="c753b487a77d11d7" providerId="Windows Live" clId="Web-{37DF6607-8BDA-44D8-912D-308BCEB302FF}" dt="2022-01-15T14:34:32.369" v="642"/>
        <pc:sldMkLst>
          <pc:docMk/>
          <pc:sldMk cId="3528839121" sldId="268"/>
        </pc:sldMkLst>
        <pc:spChg chg="del">
          <ac:chgData name="boubacar balde" userId="c753b487a77d11d7" providerId="Windows Live" clId="Web-{37DF6607-8BDA-44D8-912D-308BCEB302FF}" dt="2022-01-15T14:34:32.369" v="642"/>
          <ac:spMkLst>
            <pc:docMk/>
            <pc:sldMk cId="3528839121" sldId="268"/>
            <ac:spMk id="3" creationId="{AC5ECA13-3776-4DB5-A2CA-6DD9A931D8E0}"/>
          </ac:spMkLst>
        </pc:spChg>
        <pc:picChg chg="add mod ord">
          <ac:chgData name="boubacar balde" userId="c753b487a77d11d7" providerId="Windows Live" clId="Web-{37DF6607-8BDA-44D8-912D-308BCEB302FF}" dt="2022-01-15T14:34:32.369" v="642"/>
          <ac:picMkLst>
            <pc:docMk/>
            <pc:sldMk cId="3528839121" sldId="268"/>
            <ac:picMk id="4" creationId="{D0D4E9A6-75DF-49F0-80C3-0F08A2579DC7}"/>
          </ac:picMkLst>
        </pc:picChg>
      </pc:sldChg>
      <pc:sldChg chg="addSp delSp modSp new">
        <pc:chgData name="boubacar balde" userId="c753b487a77d11d7" providerId="Windows Live" clId="Web-{37DF6607-8BDA-44D8-912D-308BCEB302FF}" dt="2022-01-15T14:34:37.651" v="643"/>
        <pc:sldMkLst>
          <pc:docMk/>
          <pc:sldMk cId="774285799" sldId="269"/>
        </pc:sldMkLst>
        <pc:spChg chg="del">
          <ac:chgData name="boubacar balde" userId="c753b487a77d11d7" providerId="Windows Live" clId="Web-{37DF6607-8BDA-44D8-912D-308BCEB302FF}" dt="2022-01-15T14:34:37.651" v="643"/>
          <ac:spMkLst>
            <pc:docMk/>
            <pc:sldMk cId="774285799" sldId="269"/>
            <ac:spMk id="3" creationId="{913B53C1-E554-42EC-B6DD-EF147097B327}"/>
          </ac:spMkLst>
        </pc:spChg>
        <pc:picChg chg="add mod ord">
          <ac:chgData name="boubacar balde" userId="c753b487a77d11d7" providerId="Windows Live" clId="Web-{37DF6607-8BDA-44D8-912D-308BCEB302FF}" dt="2022-01-15T14:34:37.651" v="643"/>
          <ac:picMkLst>
            <pc:docMk/>
            <pc:sldMk cId="774285799" sldId="269"/>
            <ac:picMk id="4" creationId="{E39A2728-ED74-4991-8B3B-2A1070BCB284}"/>
          </ac:picMkLst>
        </pc:picChg>
      </pc:sldChg>
      <pc:sldChg chg="addSp delSp modSp new">
        <pc:chgData name="boubacar balde" userId="c753b487a77d11d7" providerId="Windows Live" clId="Web-{37DF6607-8BDA-44D8-912D-308BCEB302FF}" dt="2022-01-15T14:34:42.542" v="644"/>
        <pc:sldMkLst>
          <pc:docMk/>
          <pc:sldMk cId="1834511539" sldId="270"/>
        </pc:sldMkLst>
        <pc:spChg chg="del">
          <ac:chgData name="boubacar balde" userId="c753b487a77d11d7" providerId="Windows Live" clId="Web-{37DF6607-8BDA-44D8-912D-308BCEB302FF}" dt="2022-01-15T14:34:42.542" v="644"/>
          <ac:spMkLst>
            <pc:docMk/>
            <pc:sldMk cId="1834511539" sldId="270"/>
            <ac:spMk id="3" creationId="{BC8E72B6-5A33-4648-AB90-E5963AB4C732}"/>
          </ac:spMkLst>
        </pc:spChg>
        <pc:picChg chg="add mod ord">
          <ac:chgData name="boubacar balde" userId="c753b487a77d11d7" providerId="Windows Live" clId="Web-{37DF6607-8BDA-44D8-912D-308BCEB302FF}" dt="2022-01-15T14:34:42.542" v="644"/>
          <ac:picMkLst>
            <pc:docMk/>
            <pc:sldMk cId="1834511539" sldId="270"/>
            <ac:picMk id="4" creationId="{CB13943C-D9D8-4A4D-9D8A-60BA7DC28BCA}"/>
          </ac:picMkLst>
        </pc:picChg>
      </pc:sldChg>
      <pc:sldChg chg="addSp delSp modSp new">
        <pc:chgData name="boubacar balde" userId="c753b487a77d11d7" providerId="Windows Live" clId="Web-{37DF6607-8BDA-44D8-912D-308BCEB302FF}" dt="2022-01-15T14:34:49.401" v="645"/>
        <pc:sldMkLst>
          <pc:docMk/>
          <pc:sldMk cId="485429930" sldId="271"/>
        </pc:sldMkLst>
        <pc:spChg chg="del">
          <ac:chgData name="boubacar balde" userId="c753b487a77d11d7" providerId="Windows Live" clId="Web-{37DF6607-8BDA-44D8-912D-308BCEB302FF}" dt="2022-01-15T14:34:49.401" v="645"/>
          <ac:spMkLst>
            <pc:docMk/>
            <pc:sldMk cId="485429930" sldId="271"/>
            <ac:spMk id="3" creationId="{2525F830-A79E-49EF-896D-0F594AC91715}"/>
          </ac:spMkLst>
        </pc:spChg>
        <pc:picChg chg="add mod ord">
          <ac:chgData name="boubacar balde" userId="c753b487a77d11d7" providerId="Windows Live" clId="Web-{37DF6607-8BDA-44D8-912D-308BCEB302FF}" dt="2022-01-15T14:34:49.401" v="645"/>
          <ac:picMkLst>
            <pc:docMk/>
            <pc:sldMk cId="485429930" sldId="271"/>
            <ac:picMk id="4" creationId="{2D6CAAA1-11EF-4486-BB54-FD5D576D5484}"/>
          </ac:picMkLst>
        </pc:picChg>
      </pc:sldChg>
      <pc:sldChg chg="addSp delSp modSp new">
        <pc:chgData name="boubacar balde" userId="c753b487a77d11d7" providerId="Windows Live" clId="Web-{37DF6607-8BDA-44D8-912D-308BCEB302FF}" dt="2022-01-15T14:34:54.073" v="646"/>
        <pc:sldMkLst>
          <pc:docMk/>
          <pc:sldMk cId="2402288352" sldId="272"/>
        </pc:sldMkLst>
        <pc:spChg chg="del">
          <ac:chgData name="boubacar balde" userId="c753b487a77d11d7" providerId="Windows Live" clId="Web-{37DF6607-8BDA-44D8-912D-308BCEB302FF}" dt="2022-01-15T14:34:54.073" v="646"/>
          <ac:spMkLst>
            <pc:docMk/>
            <pc:sldMk cId="2402288352" sldId="272"/>
            <ac:spMk id="3" creationId="{4E3C2F5A-3566-47C5-83EF-086301C25FFC}"/>
          </ac:spMkLst>
        </pc:spChg>
        <pc:picChg chg="add mod ord">
          <ac:chgData name="boubacar balde" userId="c753b487a77d11d7" providerId="Windows Live" clId="Web-{37DF6607-8BDA-44D8-912D-308BCEB302FF}" dt="2022-01-15T14:34:54.073" v="646"/>
          <ac:picMkLst>
            <pc:docMk/>
            <pc:sldMk cId="2402288352" sldId="272"/>
            <ac:picMk id="4" creationId="{F1C31C36-8EAE-49BF-86E4-111B20C25CD0}"/>
          </ac:picMkLst>
        </pc:picChg>
      </pc:sldChg>
      <pc:sldChg chg="addSp delSp modSp new">
        <pc:chgData name="boubacar balde" userId="c753b487a77d11d7" providerId="Windows Live" clId="Web-{37DF6607-8BDA-44D8-912D-308BCEB302FF}" dt="2022-01-15T14:34:59.526" v="647"/>
        <pc:sldMkLst>
          <pc:docMk/>
          <pc:sldMk cId="2474489425" sldId="273"/>
        </pc:sldMkLst>
        <pc:spChg chg="del">
          <ac:chgData name="boubacar balde" userId="c753b487a77d11d7" providerId="Windows Live" clId="Web-{37DF6607-8BDA-44D8-912D-308BCEB302FF}" dt="2022-01-15T14:34:59.526" v="647"/>
          <ac:spMkLst>
            <pc:docMk/>
            <pc:sldMk cId="2474489425" sldId="273"/>
            <ac:spMk id="3" creationId="{D0033EF2-CE69-44E2-933E-6DE04848443B}"/>
          </ac:spMkLst>
        </pc:spChg>
        <pc:picChg chg="add mod ord">
          <ac:chgData name="boubacar balde" userId="c753b487a77d11d7" providerId="Windows Live" clId="Web-{37DF6607-8BDA-44D8-912D-308BCEB302FF}" dt="2022-01-15T14:34:59.526" v="647"/>
          <ac:picMkLst>
            <pc:docMk/>
            <pc:sldMk cId="2474489425" sldId="273"/>
            <ac:picMk id="4" creationId="{3E7E8135-4AEE-430D-A0C7-D578B9D242AC}"/>
          </ac:picMkLst>
        </pc:picChg>
      </pc:sldChg>
      <pc:sldChg chg="addSp delSp modSp new">
        <pc:chgData name="boubacar balde" userId="c753b487a77d11d7" providerId="Windows Live" clId="Web-{37DF6607-8BDA-44D8-912D-308BCEB302FF}" dt="2022-01-15T14:35:03.198" v="648"/>
        <pc:sldMkLst>
          <pc:docMk/>
          <pc:sldMk cId="3318315879" sldId="274"/>
        </pc:sldMkLst>
        <pc:spChg chg="del">
          <ac:chgData name="boubacar balde" userId="c753b487a77d11d7" providerId="Windows Live" clId="Web-{37DF6607-8BDA-44D8-912D-308BCEB302FF}" dt="2022-01-15T14:35:03.198" v="648"/>
          <ac:spMkLst>
            <pc:docMk/>
            <pc:sldMk cId="3318315879" sldId="274"/>
            <ac:spMk id="3" creationId="{DE9833B1-0EFB-4CEE-A1DB-93AE4CAF6117}"/>
          </ac:spMkLst>
        </pc:spChg>
        <pc:picChg chg="add mod ord">
          <ac:chgData name="boubacar balde" userId="c753b487a77d11d7" providerId="Windows Live" clId="Web-{37DF6607-8BDA-44D8-912D-308BCEB302FF}" dt="2022-01-15T14:35:03.198" v="648"/>
          <ac:picMkLst>
            <pc:docMk/>
            <pc:sldMk cId="3318315879" sldId="274"/>
            <ac:picMk id="4" creationId="{73251218-B521-4DD4-8D99-F8902A8AB060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36:15.560" v="672"/>
        <pc:sldMkLst>
          <pc:docMk/>
          <pc:sldMk cId="2190273417" sldId="275"/>
        </pc:sldMkLst>
        <pc:spChg chg="mod">
          <ac:chgData name="boubacar balde" userId="c753b487a77d11d7" providerId="Windows Live" clId="Web-{37DF6607-8BDA-44D8-912D-308BCEB302FF}" dt="2022-01-15T14:36:15.560" v="672"/>
          <ac:spMkLst>
            <pc:docMk/>
            <pc:sldMk cId="2190273417" sldId="275"/>
            <ac:spMk id="2" creationId="{06A72629-6EF0-41CC-B9C1-7D54E8567F49}"/>
          </ac:spMkLst>
        </pc:spChg>
        <pc:spChg chg="del">
          <ac:chgData name="boubacar balde" userId="c753b487a77d11d7" providerId="Windows Live" clId="Web-{37DF6607-8BDA-44D8-912D-308BCEB302FF}" dt="2022-01-15T14:36:11.747" v="671"/>
          <ac:spMkLst>
            <pc:docMk/>
            <pc:sldMk cId="2190273417" sldId="275"/>
            <ac:spMk id="3" creationId="{545F07C4-25E8-4A23-90A7-03C0D133377A}"/>
          </ac:spMkLst>
        </pc:spChg>
        <pc:spChg chg="add">
          <ac:chgData name="boubacar balde" userId="c753b487a77d11d7" providerId="Windows Live" clId="Web-{37DF6607-8BDA-44D8-912D-308BCEB302FF}" dt="2022-01-15T14:36:15.560" v="672"/>
          <ac:spMkLst>
            <pc:docMk/>
            <pc:sldMk cId="2190273417" sldId="275"/>
            <ac:spMk id="8" creationId="{E9CB802E-3BDF-4304-96D1-6E192BBB4A56}"/>
          </ac:spMkLst>
        </pc:spChg>
        <pc:spChg chg="add">
          <ac:chgData name="boubacar balde" userId="c753b487a77d11d7" providerId="Windows Live" clId="Web-{37DF6607-8BDA-44D8-912D-308BCEB302FF}" dt="2022-01-15T14:36:15.560" v="672"/>
          <ac:spMkLst>
            <pc:docMk/>
            <pc:sldMk cId="2190273417" sldId="275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36:15.560" v="672"/>
          <ac:picMkLst>
            <pc:docMk/>
            <pc:sldMk cId="2190273417" sldId="275"/>
            <ac:picMk id="4" creationId="{C34154CA-8194-415A-9F67-249BF9BADA86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37:54.907" v="695" actId="20577"/>
        <pc:sldMkLst>
          <pc:docMk/>
          <pc:sldMk cId="1347509115" sldId="276"/>
        </pc:sldMkLst>
        <pc:spChg chg="mod">
          <ac:chgData name="boubacar balde" userId="c753b487a77d11d7" providerId="Windows Live" clId="Web-{37DF6607-8BDA-44D8-912D-308BCEB302FF}" dt="2022-01-15T14:37:54.907" v="695" actId="20577"/>
          <ac:spMkLst>
            <pc:docMk/>
            <pc:sldMk cId="1347509115" sldId="276"/>
            <ac:spMk id="2" creationId="{350C8322-9ECA-4CAA-ABB4-D8C6546BEBA1}"/>
          </ac:spMkLst>
        </pc:spChg>
        <pc:spChg chg="del">
          <ac:chgData name="boubacar balde" userId="c753b487a77d11d7" providerId="Windows Live" clId="Web-{37DF6607-8BDA-44D8-912D-308BCEB302FF}" dt="2022-01-15T14:36:39.530" v="675"/>
          <ac:spMkLst>
            <pc:docMk/>
            <pc:sldMk cId="1347509115" sldId="276"/>
            <ac:spMk id="3" creationId="{3F85952A-4623-433B-B93A-79A8C3D30EC5}"/>
          </ac:spMkLst>
        </pc:spChg>
        <pc:spChg chg="add">
          <ac:chgData name="boubacar balde" userId="c753b487a77d11d7" providerId="Windows Live" clId="Web-{37DF6607-8BDA-44D8-912D-308BCEB302FF}" dt="2022-01-15T14:36:54.030" v="690"/>
          <ac:spMkLst>
            <pc:docMk/>
            <pc:sldMk cId="1347509115" sldId="276"/>
            <ac:spMk id="8" creationId="{F4B403B6-591D-4255-AAF8-5B10AF936DC1}"/>
          </ac:spMkLst>
        </pc:spChg>
        <pc:spChg chg="add">
          <ac:chgData name="boubacar balde" userId="c753b487a77d11d7" providerId="Windows Live" clId="Web-{37DF6607-8BDA-44D8-912D-308BCEB302FF}" dt="2022-01-15T14:36:54.030" v="690"/>
          <ac:spMkLst>
            <pc:docMk/>
            <pc:sldMk cId="1347509115" sldId="276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36:54.030" v="690"/>
          <ac:picMkLst>
            <pc:docMk/>
            <pc:sldMk cId="1347509115" sldId="276"/>
            <ac:picMk id="4" creationId="{2CCA700F-3AFF-439F-A490-04BCB7EC3BC9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39:51.129" v="728" actId="20577"/>
        <pc:sldMkLst>
          <pc:docMk/>
          <pc:sldMk cId="3048239566" sldId="277"/>
        </pc:sldMkLst>
        <pc:spChg chg="mod">
          <ac:chgData name="boubacar balde" userId="c753b487a77d11d7" providerId="Windows Live" clId="Web-{37DF6607-8BDA-44D8-912D-308BCEB302FF}" dt="2022-01-15T14:39:51.129" v="728" actId="20577"/>
          <ac:spMkLst>
            <pc:docMk/>
            <pc:sldMk cId="3048239566" sldId="277"/>
            <ac:spMk id="2" creationId="{B734CD87-BCA4-4279-9AEE-8B47CA7BF609}"/>
          </ac:spMkLst>
        </pc:spChg>
        <pc:spChg chg="del">
          <ac:chgData name="boubacar balde" userId="c753b487a77d11d7" providerId="Windows Live" clId="Web-{37DF6607-8BDA-44D8-912D-308BCEB302FF}" dt="2022-01-15T14:38:24.080" v="700"/>
          <ac:spMkLst>
            <pc:docMk/>
            <pc:sldMk cId="3048239566" sldId="277"/>
            <ac:spMk id="3" creationId="{3AB2312D-1CFB-41F4-9F16-37DCCD2C52C3}"/>
          </ac:spMkLst>
        </pc:spChg>
        <pc:spChg chg="add">
          <ac:chgData name="boubacar balde" userId="c753b487a77d11d7" providerId="Windows Live" clId="Web-{37DF6607-8BDA-44D8-912D-308BCEB302FF}" dt="2022-01-15T14:39:00.706" v="708"/>
          <ac:spMkLst>
            <pc:docMk/>
            <pc:sldMk cId="3048239566" sldId="277"/>
            <ac:spMk id="8" creationId="{74CFF875-0C24-4124-B2D1-C188E6E425B9}"/>
          </ac:spMkLst>
        </pc:spChg>
        <pc:spChg chg="add">
          <ac:chgData name="boubacar balde" userId="c753b487a77d11d7" providerId="Windows Live" clId="Web-{37DF6607-8BDA-44D8-912D-308BCEB302FF}" dt="2022-01-15T14:39:00.706" v="708"/>
          <ac:spMkLst>
            <pc:docMk/>
            <pc:sldMk cId="3048239566" sldId="277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39:00.706" v="708"/>
          <ac:picMkLst>
            <pc:docMk/>
            <pc:sldMk cId="3048239566" sldId="277"/>
            <ac:picMk id="4" creationId="{9E97AEFC-2015-45F5-9554-16D515E4A35C}"/>
          </ac:picMkLst>
        </pc:picChg>
      </pc:sldChg>
      <pc:sldChg chg="addSp delSp modSp new">
        <pc:chgData name="boubacar balde" userId="c753b487a77d11d7" providerId="Windows Live" clId="Web-{37DF6607-8BDA-44D8-912D-308BCEB302FF}" dt="2022-01-15T14:38:30.346" v="701"/>
        <pc:sldMkLst>
          <pc:docMk/>
          <pc:sldMk cId="2849896389" sldId="278"/>
        </pc:sldMkLst>
        <pc:spChg chg="del">
          <ac:chgData name="boubacar balde" userId="c753b487a77d11d7" providerId="Windows Live" clId="Web-{37DF6607-8BDA-44D8-912D-308BCEB302FF}" dt="2022-01-15T14:38:30.346" v="701"/>
          <ac:spMkLst>
            <pc:docMk/>
            <pc:sldMk cId="2849896389" sldId="278"/>
            <ac:spMk id="3" creationId="{113FA7AC-4B48-443A-BB74-B06016066EE5}"/>
          </ac:spMkLst>
        </pc:spChg>
        <pc:picChg chg="add mod ord">
          <ac:chgData name="boubacar balde" userId="c753b487a77d11d7" providerId="Windows Live" clId="Web-{37DF6607-8BDA-44D8-912D-308BCEB302FF}" dt="2022-01-15T14:38:30.346" v="701"/>
          <ac:picMkLst>
            <pc:docMk/>
            <pc:sldMk cId="2849896389" sldId="278"/>
            <ac:picMk id="4" creationId="{483532C6-4E09-4655-91B2-2A85D33537EA}"/>
          </ac:picMkLst>
        </pc:picChg>
      </pc:sldChg>
      <pc:sldChg chg="addSp delSp modSp new">
        <pc:chgData name="boubacar balde" userId="c753b487a77d11d7" providerId="Windows Live" clId="Web-{37DF6607-8BDA-44D8-912D-308BCEB302FF}" dt="2022-01-15T14:38:37.690" v="702"/>
        <pc:sldMkLst>
          <pc:docMk/>
          <pc:sldMk cId="3285003715" sldId="279"/>
        </pc:sldMkLst>
        <pc:spChg chg="del">
          <ac:chgData name="boubacar balde" userId="c753b487a77d11d7" providerId="Windows Live" clId="Web-{37DF6607-8BDA-44D8-912D-308BCEB302FF}" dt="2022-01-15T14:38:37.690" v="702"/>
          <ac:spMkLst>
            <pc:docMk/>
            <pc:sldMk cId="3285003715" sldId="279"/>
            <ac:spMk id="3" creationId="{1837964A-C90C-40E6-AEC9-9BDAEC4BE481}"/>
          </ac:spMkLst>
        </pc:spChg>
        <pc:picChg chg="add mod ord">
          <ac:chgData name="boubacar balde" userId="c753b487a77d11d7" providerId="Windows Live" clId="Web-{37DF6607-8BDA-44D8-912D-308BCEB302FF}" dt="2022-01-15T14:38:37.690" v="702"/>
          <ac:picMkLst>
            <pc:docMk/>
            <pc:sldMk cId="3285003715" sldId="279"/>
            <ac:picMk id="4" creationId="{D2F27E58-F8E1-4EDE-A66C-E60A38769CD9}"/>
          </ac:picMkLst>
        </pc:picChg>
      </pc:sldChg>
      <pc:sldChg chg="addSp delSp modSp new">
        <pc:chgData name="boubacar balde" userId="c753b487a77d11d7" providerId="Windows Live" clId="Web-{37DF6607-8BDA-44D8-912D-308BCEB302FF}" dt="2022-01-15T14:38:44.159" v="703"/>
        <pc:sldMkLst>
          <pc:docMk/>
          <pc:sldMk cId="3201017251" sldId="280"/>
        </pc:sldMkLst>
        <pc:spChg chg="del">
          <ac:chgData name="boubacar balde" userId="c753b487a77d11d7" providerId="Windows Live" clId="Web-{37DF6607-8BDA-44D8-912D-308BCEB302FF}" dt="2022-01-15T14:38:44.159" v="703"/>
          <ac:spMkLst>
            <pc:docMk/>
            <pc:sldMk cId="3201017251" sldId="280"/>
            <ac:spMk id="3" creationId="{C266E27D-6E4C-4B38-9188-DF7FA311CDB9}"/>
          </ac:spMkLst>
        </pc:spChg>
        <pc:picChg chg="add mod ord">
          <ac:chgData name="boubacar balde" userId="c753b487a77d11d7" providerId="Windows Live" clId="Web-{37DF6607-8BDA-44D8-912D-308BCEB302FF}" dt="2022-01-15T14:38:44.159" v="703"/>
          <ac:picMkLst>
            <pc:docMk/>
            <pc:sldMk cId="3201017251" sldId="280"/>
            <ac:picMk id="4" creationId="{1087157A-B6EF-40DB-AA76-10E4C29E619C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41:13.445" v="744" actId="20577"/>
        <pc:sldMkLst>
          <pc:docMk/>
          <pc:sldMk cId="1652375486" sldId="281"/>
        </pc:sldMkLst>
        <pc:spChg chg="mod">
          <ac:chgData name="boubacar balde" userId="c753b487a77d11d7" providerId="Windows Live" clId="Web-{37DF6607-8BDA-44D8-912D-308BCEB302FF}" dt="2022-01-15T14:41:13.445" v="744" actId="20577"/>
          <ac:spMkLst>
            <pc:docMk/>
            <pc:sldMk cId="1652375486" sldId="281"/>
            <ac:spMk id="2" creationId="{A99C3546-0109-42A6-87C3-9189ECEB5D7B}"/>
          </ac:spMkLst>
        </pc:spChg>
        <pc:spChg chg="del">
          <ac:chgData name="boubacar balde" userId="c753b487a77d11d7" providerId="Windows Live" clId="Web-{37DF6607-8BDA-44D8-912D-308BCEB302FF}" dt="2022-01-15T14:40:28.506" v="729"/>
          <ac:spMkLst>
            <pc:docMk/>
            <pc:sldMk cId="1652375486" sldId="281"/>
            <ac:spMk id="3" creationId="{521A8BC1-30FE-4BD4-9DC7-1D06F71002B6}"/>
          </ac:spMkLst>
        </pc:spChg>
        <pc:spChg chg="add">
          <ac:chgData name="boubacar balde" userId="c753b487a77d11d7" providerId="Windows Live" clId="Web-{37DF6607-8BDA-44D8-912D-308BCEB302FF}" dt="2022-01-15T14:40:59.179" v="735"/>
          <ac:spMkLst>
            <pc:docMk/>
            <pc:sldMk cId="1652375486" sldId="281"/>
            <ac:spMk id="8" creationId="{EF6BF2F2-554A-47E6-BF80-28B90DF8B09A}"/>
          </ac:spMkLst>
        </pc:spChg>
        <pc:spChg chg="add">
          <ac:chgData name="boubacar balde" userId="c753b487a77d11d7" providerId="Windows Live" clId="Web-{37DF6607-8BDA-44D8-912D-308BCEB302FF}" dt="2022-01-15T14:40:59.179" v="735"/>
          <ac:spMkLst>
            <pc:docMk/>
            <pc:sldMk cId="1652375486" sldId="281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40:59.179" v="735"/>
          <ac:picMkLst>
            <pc:docMk/>
            <pc:sldMk cId="1652375486" sldId="281"/>
            <ac:picMk id="4" creationId="{05E86CA7-D675-450C-8F9A-59C680A38BA9}"/>
          </ac:picMkLst>
        </pc:picChg>
      </pc:sldChg>
      <pc:sldChg chg="addSp delSp modSp new">
        <pc:chgData name="boubacar balde" userId="c753b487a77d11d7" providerId="Windows Live" clId="Web-{37DF6607-8BDA-44D8-912D-308BCEB302FF}" dt="2022-01-15T14:41:21.960" v="745"/>
        <pc:sldMkLst>
          <pc:docMk/>
          <pc:sldMk cId="2692383058" sldId="282"/>
        </pc:sldMkLst>
        <pc:spChg chg="del">
          <ac:chgData name="boubacar balde" userId="c753b487a77d11d7" providerId="Windows Live" clId="Web-{37DF6607-8BDA-44D8-912D-308BCEB302FF}" dt="2022-01-15T14:41:21.960" v="745"/>
          <ac:spMkLst>
            <pc:docMk/>
            <pc:sldMk cId="2692383058" sldId="282"/>
            <ac:spMk id="3" creationId="{AB2E9D6B-6B75-4AF2-83F0-0C7743855A1A}"/>
          </ac:spMkLst>
        </pc:spChg>
        <pc:picChg chg="add mod ord">
          <ac:chgData name="boubacar balde" userId="c753b487a77d11d7" providerId="Windows Live" clId="Web-{37DF6607-8BDA-44D8-912D-308BCEB302FF}" dt="2022-01-15T14:41:21.960" v="745"/>
          <ac:picMkLst>
            <pc:docMk/>
            <pc:sldMk cId="2692383058" sldId="282"/>
            <ac:picMk id="4" creationId="{8E5B357C-1372-4F7D-B9F5-9201A34F8A76}"/>
          </ac:picMkLst>
        </pc:picChg>
      </pc:sldChg>
      <pc:sldChg chg="addSp delSp modSp new">
        <pc:chgData name="boubacar balde" userId="c753b487a77d11d7" providerId="Windows Live" clId="Web-{37DF6607-8BDA-44D8-912D-308BCEB302FF}" dt="2022-01-15T14:41:35.570" v="750"/>
        <pc:sldMkLst>
          <pc:docMk/>
          <pc:sldMk cId="2521578641" sldId="283"/>
        </pc:sldMkLst>
        <pc:spChg chg="del">
          <ac:chgData name="boubacar balde" userId="c753b487a77d11d7" providerId="Windows Live" clId="Web-{37DF6607-8BDA-44D8-912D-308BCEB302FF}" dt="2022-01-15T14:41:35.570" v="750"/>
          <ac:spMkLst>
            <pc:docMk/>
            <pc:sldMk cId="2521578641" sldId="283"/>
            <ac:spMk id="3" creationId="{11100749-E1DE-4D63-BFB7-A9BF1FD5C9E8}"/>
          </ac:spMkLst>
        </pc:spChg>
        <pc:picChg chg="add mod ord">
          <ac:chgData name="boubacar balde" userId="c753b487a77d11d7" providerId="Windows Live" clId="Web-{37DF6607-8BDA-44D8-912D-308BCEB302FF}" dt="2022-01-15T14:41:35.570" v="750"/>
          <ac:picMkLst>
            <pc:docMk/>
            <pc:sldMk cId="2521578641" sldId="283"/>
            <ac:picMk id="4" creationId="{C49EF09C-4FFB-48F5-A065-0DE0C0D17EC8}"/>
          </ac:picMkLst>
        </pc:picChg>
      </pc:sldChg>
      <pc:sldChg chg="addSp delSp modSp new">
        <pc:chgData name="boubacar balde" userId="c753b487a77d11d7" providerId="Windows Live" clId="Web-{37DF6607-8BDA-44D8-912D-308BCEB302FF}" dt="2022-01-15T14:41:41.711" v="751"/>
        <pc:sldMkLst>
          <pc:docMk/>
          <pc:sldMk cId="3671205551" sldId="284"/>
        </pc:sldMkLst>
        <pc:spChg chg="del">
          <ac:chgData name="boubacar balde" userId="c753b487a77d11d7" providerId="Windows Live" clId="Web-{37DF6607-8BDA-44D8-912D-308BCEB302FF}" dt="2022-01-15T14:41:41.711" v="751"/>
          <ac:spMkLst>
            <pc:docMk/>
            <pc:sldMk cId="3671205551" sldId="284"/>
            <ac:spMk id="3" creationId="{279987B6-5EE7-4CDA-86E5-58218B59AEA1}"/>
          </ac:spMkLst>
        </pc:spChg>
        <pc:picChg chg="add mod ord">
          <ac:chgData name="boubacar balde" userId="c753b487a77d11d7" providerId="Windows Live" clId="Web-{37DF6607-8BDA-44D8-912D-308BCEB302FF}" dt="2022-01-15T14:41:41.711" v="751"/>
          <ac:picMkLst>
            <pc:docMk/>
            <pc:sldMk cId="3671205551" sldId="284"/>
            <ac:picMk id="4" creationId="{9F24C75D-1242-43B0-83B7-203D98CA65AA}"/>
          </ac:picMkLst>
        </pc:picChg>
      </pc:sldChg>
      <pc:sldChg chg="addSp delSp modSp new">
        <pc:chgData name="boubacar balde" userId="c753b487a77d11d7" providerId="Windows Live" clId="Web-{37DF6607-8BDA-44D8-912D-308BCEB302FF}" dt="2022-01-15T14:41:49.961" v="752"/>
        <pc:sldMkLst>
          <pc:docMk/>
          <pc:sldMk cId="1536463063" sldId="285"/>
        </pc:sldMkLst>
        <pc:spChg chg="del">
          <ac:chgData name="boubacar balde" userId="c753b487a77d11d7" providerId="Windows Live" clId="Web-{37DF6607-8BDA-44D8-912D-308BCEB302FF}" dt="2022-01-15T14:41:49.961" v="752"/>
          <ac:spMkLst>
            <pc:docMk/>
            <pc:sldMk cId="1536463063" sldId="285"/>
            <ac:spMk id="3" creationId="{C32E3153-17C5-4711-A516-480E827F1738}"/>
          </ac:spMkLst>
        </pc:spChg>
        <pc:picChg chg="add mod ord">
          <ac:chgData name="boubacar balde" userId="c753b487a77d11d7" providerId="Windows Live" clId="Web-{37DF6607-8BDA-44D8-912D-308BCEB302FF}" dt="2022-01-15T14:41:49.961" v="752"/>
          <ac:picMkLst>
            <pc:docMk/>
            <pc:sldMk cId="1536463063" sldId="285"/>
            <ac:picMk id="4" creationId="{5BB794E0-ADD1-418C-8D69-35A7C167271D}"/>
          </ac:picMkLst>
        </pc:picChg>
      </pc:sldChg>
      <pc:sldChg chg="addSp delSp modSp new">
        <pc:chgData name="boubacar balde" userId="c753b487a77d11d7" providerId="Windows Live" clId="Web-{37DF6607-8BDA-44D8-912D-308BCEB302FF}" dt="2022-01-15T14:41:55.633" v="753"/>
        <pc:sldMkLst>
          <pc:docMk/>
          <pc:sldMk cId="2982756899" sldId="286"/>
        </pc:sldMkLst>
        <pc:spChg chg="del">
          <ac:chgData name="boubacar balde" userId="c753b487a77d11d7" providerId="Windows Live" clId="Web-{37DF6607-8BDA-44D8-912D-308BCEB302FF}" dt="2022-01-15T14:41:55.633" v="753"/>
          <ac:spMkLst>
            <pc:docMk/>
            <pc:sldMk cId="2982756899" sldId="286"/>
            <ac:spMk id="3" creationId="{3512FFDB-EB4F-4567-8B35-F2B589A689DE}"/>
          </ac:spMkLst>
        </pc:spChg>
        <pc:picChg chg="add mod ord">
          <ac:chgData name="boubacar balde" userId="c753b487a77d11d7" providerId="Windows Live" clId="Web-{37DF6607-8BDA-44D8-912D-308BCEB302FF}" dt="2022-01-15T14:41:55.633" v="753"/>
          <ac:picMkLst>
            <pc:docMk/>
            <pc:sldMk cId="2982756899" sldId="286"/>
            <ac:picMk id="4" creationId="{12CF826A-864D-4BFB-81E3-962D6B151D23}"/>
          </ac:picMkLst>
        </pc:picChg>
      </pc:sldChg>
      <pc:sldChg chg="addSp delSp modSp new mod ord setBg">
        <pc:chgData name="boubacar balde" userId="c753b487a77d11d7" providerId="Windows Live" clId="Web-{37DF6607-8BDA-44D8-912D-308BCEB302FF}" dt="2022-01-15T14:44:12.778" v="779"/>
        <pc:sldMkLst>
          <pc:docMk/>
          <pc:sldMk cId="835897769" sldId="287"/>
        </pc:sldMkLst>
        <pc:spChg chg="mod">
          <ac:chgData name="boubacar balde" userId="c753b487a77d11d7" providerId="Windows Live" clId="Web-{37DF6607-8BDA-44D8-912D-308BCEB302FF}" dt="2022-01-15T14:42:59.604" v="772" actId="20577"/>
          <ac:spMkLst>
            <pc:docMk/>
            <pc:sldMk cId="835897769" sldId="287"/>
            <ac:spMk id="2" creationId="{0C978539-A62A-4878-8E39-A710528D4B2E}"/>
          </ac:spMkLst>
        </pc:spChg>
        <pc:spChg chg="del">
          <ac:chgData name="boubacar balde" userId="c753b487a77d11d7" providerId="Windows Live" clId="Web-{37DF6607-8BDA-44D8-912D-308BCEB302FF}" dt="2022-01-15T14:42:24.150" v="755"/>
          <ac:spMkLst>
            <pc:docMk/>
            <pc:sldMk cId="835897769" sldId="287"/>
            <ac:spMk id="3" creationId="{5F80671D-532F-4C07-9EFD-1B92DBE974A7}"/>
          </ac:spMkLst>
        </pc:spChg>
        <pc:spChg chg="add">
          <ac:chgData name="boubacar balde" userId="c753b487a77d11d7" providerId="Windows Live" clId="Web-{37DF6607-8BDA-44D8-912D-308BCEB302FF}" dt="2022-01-15T14:42:45.901" v="761"/>
          <ac:spMkLst>
            <pc:docMk/>
            <pc:sldMk cId="835897769" sldId="287"/>
            <ac:spMk id="8" creationId="{C7F276D0-9AEC-4D32-8F64-C7F213796D89}"/>
          </ac:spMkLst>
        </pc:spChg>
        <pc:spChg chg="add">
          <ac:chgData name="boubacar balde" userId="c753b487a77d11d7" providerId="Windows Live" clId="Web-{37DF6607-8BDA-44D8-912D-308BCEB302FF}" dt="2022-01-15T14:42:45.901" v="761"/>
          <ac:spMkLst>
            <pc:docMk/>
            <pc:sldMk cId="835897769" sldId="287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42:45.901" v="761"/>
          <ac:picMkLst>
            <pc:docMk/>
            <pc:sldMk cId="835897769" sldId="287"/>
            <ac:picMk id="4" creationId="{6F350130-3177-4E0B-B7A8-CE84D331E418}"/>
          </ac:picMkLst>
        </pc:picChg>
      </pc:sldChg>
      <pc:sldChg chg="addSp delSp modSp new ord">
        <pc:chgData name="boubacar balde" userId="c753b487a77d11d7" providerId="Windows Live" clId="Web-{37DF6607-8BDA-44D8-912D-308BCEB302FF}" dt="2022-01-15T14:44:28.560" v="780"/>
        <pc:sldMkLst>
          <pc:docMk/>
          <pc:sldMk cId="4037622013" sldId="288"/>
        </pc:sldMkLst>
        <pc:spChg chg="del">
          <ac:chgData name="boubacar balde" userId="c753b487a77d11d7" providerId="Windows Live" clId="Web-{37DF6607-8BDA-44D8-912D-308BCEB302FF}" dt="2022-01-15T14:43:10.433" v="776"/>
          <ac:spMkLst>
            <pc:docMk/>
            <pc:sldMk cId="4037622013" sldId="288"/>
            <ac:spMk id="3" creationId="{0D7D1A11-6525-4DD3-AC68-2ED1EDF46B45}"/>
          </ac:spMkLst>
        </pc:spChg>
        <pc:picChg chg="add mod ord">
          <ac:chgData name="boubacar balde" userId="c753b487a77d11d7" providerId="Windows Live" clId="Web-{37DF6607-8BDA-44D8-912D-308BCEB302FF}" dt="2022-01-15T14:43:10.433" v="776"/>
          <ac:picMkLst>
            <pc:docMk/>
            <pc:sldMk cId="4037622013" sldId="288"/>
            <ac:picMk id="4" creationId="{B607F666-F54E-45E6-94E0-8BBC54838E23}"/>
          </ac:picMkLst>
        </pc:picChg>
      </pc:sldChg>
      <pc:sldChg chg="addSp delSp modSp new ord">
        <pc:chgData name="boubacar balde" userId="c753b487a77d11d7" providerId="Windows Live" clId="Web-{37DF6607-8BDA-44D8-912D-308BCEB302FF}" dt="2022-01-15T14:44:39.482" v="781"/>
        <pc:sldMkLst>
          <pc:docMk/>
          <pc:sldMk cId="4094364141" sldId="289"/>
        </pc:sldMkLst>
        <pc:spChg chg="del">
          <ac:chgData name="boubacar balde" userId="c753b487a77d11d7" providerId="Windows Live" clId="Web-{37DF6607-8BDA-44D8-912D-308BCEB302FF}" dt="2022-01-15T14:43:15.417" v="777"/>
          <ac:spMkLst>
            <pc:docMk/>
            <pc:sldMk cId="4094364141" sldId="289"/>
            <ac:spMk id="3" creationId="{DB8E2DF0-27B2-4C4C-AC16-0E7D1DC41373}"/>
          </ac:spMkLst>
        </pc:spChg>
        <pc:picChg chg="add mod ord">
          <ac:chgData name="boubacar balde" userId="c753b487a77d11d7" providerId="Windows Live" clId="Web-{37DF6607-8BDA-44D8-912D-308BCEB302FF}" dt="2022-01-15T14:43:15.417" v="777"/>
          <ac:picMkLst>
            <pc:docMk/>
            <pc:sldMk cId="4094364141" sldId="289"/>
            <ac:picMk id="4" creationId="{711C6799-ACC8-47DD-93A8-E85C5B9FE980}"/>
          </ac:picMkLst>
        </pc:picChg>
      </pc:sldChg>
      <pc:sldChg chg="new del">
        <pc:chgData name="boubacar balde" userId="c753b487a77d11d7" providerId="Windows Live" clId="Web-{37DF6607-8BDA-44D8-912D-308BCEB302FF}" dt="2022-01-15T14:43:20.777" v="778"/>
        <pc:sldMkLst>
          <pc:docMk/>
          <pc:sldMk cId="3915077570" sldId="290"/>
        </pc:sldMkLst>
      </pc:sldChg>
      <pc:sldChg chg="addSp delSp modSp new del mod setBg">
        <pc:chgData name="boubacar balde" userId="c753b487a77d11d7" providerId="Windows Live" clId="Web-{37DF6607-8BDA-44D8-912D-308BCEB302FF}" dt="2022-01-15T14:49:22.179" v="836"/>
        <pc:sldMkLst>
          <pc:docMk/>
          <pc:sldMk cId="4226222363" sldId="290"/>
        </pc:sldMkLst>
        <pc:spChg chg="add del mod">
          <ac:chgData name="boubacar balde" userId="c753b487a77d11d7" providerId="Windows Live" clId="Web-{37DF6607-8BDA-44D8-912D-308BCEB302FF}" dt="2022-01-15T14:48:28.427" v="826" actId="20577"/>
          <ac:spMkLst>
            <pc:docMk/>
            <pc:sldMk cId="4226222363" sldId="290"/>
            <ac:spMk id="2" creationId="{223EE578-1B12-4ED1-8FE8-AE310CEB7D0F}"/>
          </ac:spMkLst>
        </pc:spChg>
        <pc:spChg chg="del">
          <ac:chgData name="boubacar balde" userId="c753b487a77d11d7" providerId="Windows Live" clId="Web-{37DF6607-8BDA-44D8-912D-308BCEB302FF}" dt="2022-01-15T14:45:47.469" v="783"/>
          <ac:spMkLst>
            <pc:docMk/>
            <pc:sldMk cId="4226222363" sldId="290"/>
            <ac:spMk id="3" creationId="{E111AAB1-39F8-4DB9-BA8E-CF307536B5A3}"/>
          </ac:spMkLst>
        </pc:spChg>
        <pc:spChg chg="add del mod">
          <ac:chgData name="boubacar balde" userId="c753b487a77d11d7" providerId="Windows Live" clId="Web-{37DF6607-8BDA-44D8-912D-308BCEB302FF}" dt="2022-01-15T14:48:13.942" v="825"/>
          <ac:spMkLst>
            <pc:docMk/>
            <pc:sldMk cId="4226222363" sldId="290"/>
            <ac:spMk id="6" creationId="{1545FF6A-E53A-441D-95E5-C55FADDA0E63}"/>
          </ac:spMkLst>
        </pc:spChg>
        <pc:spChg chg="add">
          <ac:chgData name="boubacar balde" userId="c753b487a77d11d7" providerId="Windows Live" clId="Web-{37DF6607-8BDA-44D8-912D-308BCEB302FF}" dt="2022-01-15T14:45:51.157" v="784"/>
          <ac:spMkLst>
            <pc:docMk/>
            <pc:sldMk cId="4226222363" sldId="290"/>
            <ac:spMk id="8" creationId="{BF76353F-EEEB-4D61-984F-85402657EC09}"/>
          </ac:spMkLst>
        </pc:spChg>
        <pc:spChg chg="add">
          <ac:chgData name="boubacar balde" userId="c753b487a77d11d7" providerId="Windows Live" clId="Web-{37DF6607-8BDA-44D8-912D-308BCEB302FF}" dt="2022-01-15T14:45:51.157" v="784"/>
          <ac:spMkLst>
            <pc:docMk/>
            <pc:sldMk cId="4226222363" sldId="290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45:51.157" v="784"/>
          <ac:picMkLst>
            <pc:docMk/>
            <pc:sldMk cId="4226222363" sldId="290"/>
            <ac:picMk id="4" creationId="{022841C7-809B-4DB4-83A7-DDA36A300E8D}"/>
          </ac:picMkLst>
        </pc:picChg>
      </pc:sldChg>
      <pc:sldChg chg="addSp delSp modSp new">
        <pc:chgData name="boubacar balde" userId="c753b487a77d11d7" providerId="Windows Live" clId="Web-{37DF6607-8BDA-44D8-912D-308BCEB302FF}" dt="2022-01-15T14:46:21.158" v="797"/>
        <pc:sldMkLst>
          <pc:docMk/>
          <pc:sldMk cId="3728662774" sldId="291"/>
        </pc:sldMkLst>
        <pc:spChg chg="del">
          <ac:chgData name="boubacar balde" userId="c753b487a77d11d7" providerId="Windows Live" clId="Web-{37DF6607-8BDA-44D8-912D-308BCEB302FF}" dt="2022-01-15T14:46:21.158" v="797"/>
          <ac:spMkLst>
            <pc:docMk/>
            <pc:sldMk cId="3728662774" sldId="291"/>
            <ac:spMk id="3" creationId="{91179D00-9B85-4B89-A068-72465E1725BF}"/>
          </ac:spMkLst>
        </pc:spChg>
        <pc:picChg chg="add mod ord">
          <ac:chgData name="boubacar balde" userId="c753b487a77d11d7" providerId="Windows Live" clId="Web-{37DF6607-8BDA-44D8-912D-308BCEB302FF}" dt="2022-01-15T14:46:21.158" v="797"/>
          <ac:picMkLst>
            <pc:docMk/>
            <pc:sldMk cId="3728662774" sldId="291"/>
            <ac:picMk id="4" creationId="{E8D38DFB-3ECC-49C4-B893-988983789AB5}"/>
          </ac:picMkLst>
        </pc:picChg>
      </pc:sldChg>
      <pc:sldChg chg="addSp delSp modSp new">
        <pc:chgData name="boubacar balde" userId="c753b487a77d11d7" providerId="Windows Live" clId="Web-{37DF6607-8BDA-44D8-912D-308BCEB302FF}" dt="2022-01-15T14:46:30.502" v="799"/>
        <pc:sldMkLst>
          <pc:docMk/>
          <pc:sldMk cId="3498800556" sldId="292"/>
        </pc:sldMkLst>
        <pc:spChg chg="del">
          <ac:chgData name="boubacar balde" userId="c753b487a77d11d7" providerId="Windows Live" clId="Web-{37DF6607-8BDA-44D8-912D-308BCEB302FF}" dt="2022-01-15T14:46:30.502" v="799"/>
          <ac:spMkLst>
            <pc:docMk/>
            <pc:sldMk cId="3498800556" sldId="292"/>
            <ac:spMk id="3" creationId="{74DC09F9-7808-4C30-AE96-2666026C2E82}"/>
          </ac:spMkLst>
        </pc:spChg>
        <pc:picChg chg="add mod ord">
          <ac:chgData name="boubacar balde" userId="c753b487a77d11d7" providerId="Windows Live" clId="Web-{37DF6607-8BDA-44D8-912D-308BCEB302FF}" dt="2022-01-15T14:46:30.502" v="799"/>
          <ac:picMkLst>
            <pc:docMk/>
            <pc:sldMk cId="3498800556" sldId="292"/>
            <ac:picMk id="4" creationId="{A162F93A-ED44-4059-B5D9-E4BF196CBF6E}"/>
          </ac:picMkLst>
        </pc:picChg>
      </pc:sldChg>
      <pc:sldChg chg="addSp delSp modSp new">
        <pc:chgData name="boubacar balde" userId="c753b487a77d11d7" providerId="Windows Live" clId="Web-{37DF6607-8BDA-44D8-912D-308BCEB302FF}" dt="2022-01-15T14:46:37.033" v="801"/>
        <pc:sldMkLst>
          <pc:docMk/>
          <pc:sldMk cId="2666463402" sldId="293"/>
        </pc:sldMkLst>
        <pc:spChg chg="del">
          <ac:chgData name="boubacar balde" userId="c753b487a77d11d7" providerId="Windows Live" clId="Web-{37DF6607-8BDA-44D8-912D-308BCEB302FF}" dt="2022-01-15T14:46:37.033" v="801"/>
          <ac:spMkLst>
            <pc:docMk/>
            <pc:sldMk cId="2666463402" sldId="293"/>
            <ac:spMk id="3" creationId="{75B64891-F502-4995-9246-738D2FC22D9A}"/>
          </ac:spMkLst>
        </pc:spChg>
        <pc:picChg chg="add mod ord">
          <ac:chgData name="boubacar balde" userId="c753b487a77d11d7" providerId="Windows Live" clId="Web-{37DF6607-8BDA-44D8-912D-308BCEB302FF}" dt="2022-01-15T14:46:37.033" v="801"/>
          <ac:picMkLst>
            <pc:docMk/>
            <pc:sldMk cId="2666463402" sldId="293"/>
            <ac:picMk id="4" creationId="{70C1A854-9AA5-46BB-90E4-AF525D6217BD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4:47:01.862" v="819" actId="20577"/>
        <pc:sldMkLst>
          <pc:docMk/>
          <pc:sldMk cId="3840785364" sldId="294"/>
        </pc:sldMkLst>
        <pc:spChg chg="mod">
          <ac:chgData name="boubacar balde" userId="c753b487a77d11d7" providerId="Windows Live" clId="Web-{37DF6607-8BDA-44D8-912D-308BCEB302FF}" dt="2022-01-15T14:47:01.862" v="819" actId="20577"/>
          <ac:spMkLst>
            <pc:docMk/>
            <pc:sldMk cId="3840785364" sldId="294"/>
            <ac:spMk id="2" creationId="{B18BB77A-1722-4D38-9089-8BD24AE5F023}"/>
          </ac:spMkLst>
        </pc:spChg>
        <pc:spChg chg="del">
          <ac:chgData name="boubacar balde" userId="c753b487a77d11d7" providerId="Windows Live" clId="Web-{37DF6607-8BDA-44D8-912D-308BCEB302FF}" dt="2022-01-15T14:46:48.393" v="806"/>
          <ac:spMkLst>
            <pc:docMk/>
            <pc:sldMk cId="3840785364" sldId="294"/>
            <ac:spMk id="3" creationId="{9323CE30-6B0D-43F9-BE8C-F8FAF1754038}"/>
          </ac:spMkLst>
        </pc:spChg>
        <pc:spChg chg="add">
          <ac:chgData name="boubacar balde" userId="c753b487a77d11d7" providerId="Windows Live" clId="Web-{37DF6607-8BDA-44D8-912D-308BCEB302FF}" dt="2022-01-15T14:46:52.049" v="807"/>
          <ac:spMkLst>
            <pc:docMk/>
            <pc:sldMk cId="3840785364" sldId="294"/>
            <ac:spMk id="8" creationId="{B03C155A-F2C2-46B9-B0F5-01D468249382}"/>
          </ac:spMkLst>
        </pc:spChg>
        <pc:spChg chg="add">
          <ac:chgData name="boubacar balde" userId="c753b487a77d11d7" providerId="Windows Live" clId="Web-{37DF6607-8BDA-44D8-912D-308BCEB302FF}" dt="2022-01-15T14:46:52.049" v="807"/>
          <ac:spMkLst>
            <pc:docMk/>
            <pc:sldMk cId="3840785364" sldId="294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46:52.049" v="807"/>
          <ac:picMkLst>
            <pc:docMk/>
            <pc:sldMk cId="3840785364" sldId="294"/>
            <ac:picMk id="4" creationId="{D970A47F-CFED-4164-A39F-0AF66E068A2C}"/>
          </ac:picMkLst>
        </pc:picChg>
      </pc:sldChg>
      <pc:sldChg chg="addSp delSp modSp new">
        <pc:chgData name="boubacar balde" userId="c753b487a77d11d7" providerId="Windows Live" clId="Web-{37DF6607-8BDA-44D8-912D-308BCEB302FF}" dt="2022-01-15T14:47:09.581" v="820"/>
        <pc:sldMkLst>
          <pc:docMk/>
          <pc:sldMk cId="4072419963" sldId="295"/>
        </pc:sldMkLst>
        <pc:spChg chg="del">
          <ac:chgData name="boubacar balde" userId="c753b487a77d11d7" providerId="Windows Live" clId="Web-{37DF6607-8BDA-44D8-912D-308BCEB302FF}" dt="2022-01-15T14:47:09.581" v="820"/>
          <ac:spMkLst>
            <pc:docMk/>
            <pc:sldMk cId="4072419963" sldId="295"/>
            <ac:spMk id="3" creationId="{1CDE5F8E-6BD6-4518-A1BF-6509C8CEC124}"/>
          </ac:spMkLst>
        </pc:spChg>
        <pc:picChg chg="add mod ord">
          <ac:chgData name="boubacar balde" userId="c753b487a77d11d7" providerId="Windows Live" clId="Web-{37DF6607-8BDA-44D8-912D-308BCEB302FF}" dt="2022-01-15T14:47:09.581" v="820"/>
          <ac:picMkLst>
            <pc:docMk/>
            <pc:sldMk cId="4072419963" sldId="295"/>
            <ac:picMk id="4" creationId="{71E675C6-C294-475C-8A92-96C961469279}"/>
          </ac:picMkLst>
        </pc:picChg>
      </pc:sldChg>
      <pc:sldChg chg="addSp delSp modSp new">
        <pc:chgData name="boubacar balde" userId="c753b487a77d11d7" providerId="Windows Live" clId="Web-{37DF6607-8BDA-44D8-912D-308BCEB302FF}" dt="2022-01-15T14:47:16.191" v="821"/>
        <pc:sldMkLst>
          <pc:docMk/>
          <pc:sldMk cId="268209637" sldId="296"/>
        </pc:sldMkLst>
        <pc:spChg chg="del">
          <ac:chgData name="boubacar balde" userId="c753b487a77d11d7" providerId="Windows Live" clId="Web-{37DF6607-8BDA-44D8-912D-308BCEB302FF}" dt="2022-01-15T14:47:16.191" v="821"/>
          <ac:spMkLst>
            <pc:docMk/>
            <pc:sldMk cId="268209637" sldId="296"/>
            <ac:spMk id="3" creationId="{9DA78B11-0FBC-49B1-9395-738CACB26393}"/>
          </ac:spMkLst>
        </pc:spChg>
        <pc:picChg chg="add mod ord">
          <ac:chgData name="boubacar balde" userId="c753b487a77d11d7" providerId="Windows Live" clId="Web-{37DF6607-8BDA-44D8-912D-308BCEB302FF}" dt="2022-01-15T14:47:16.191" v="821"/>
          <ac:picMkLst>
            <pc:docMk/>
            <pc:sldMk cId="268209637" sldId="296"/>
            <ac:picMk id="4" creationId="{2908212D-6FEB-47E0-996C-A57D0AC96CAD}"/>
          </ac:picMkLst>
        </pc:picChg>
      </pc:sldChg>
      <pc:sldChg chg="addSp delSp modSp new">
        <pc:chgData name="boubacar balde" userId="c753b487a77d11d7" providerId="Windows Live" clId="Web-{37DF6607-8BDA-44D8-912D-308BCEB302FF}" dt="2022-01-15T14:48:32.693" v="828"/>
        <pc:sldMkLst>
          <pc:docMk/>
          <pc:sldMk cId="2196232602" sldId="297"/>
        </pc:sldMkLst>
        <pc:spChg chg="add del">
          <ac:chgData name="boubacar balde" userId="c753b487a77d11d7" providerId="Windows Live" clId="Web-{37DF6607-8BDA-44D8-912D-308BCEB302FF}" dt="2022-01-15T14:48:32.693" v="828"/>
          <ac:spMkLst>
            <pc:docMk/>
            <pc:sldMk cId="2196232602" sldId="297"/>
            <ac:spMk id="3" creationId="{8945ED22-8FF5-4603-9B33-80953F3DEA7B}"/>
          </ac:spMkLst>
        </pc:spChg>
        <pc:picChg chg="add del mod ord">
          <ac:chgData name="boubacar balde" userId="c753b487a77d11d7" providerId="Windows Live" clId="Web-{37DF6607-8BDA-44D8-912D-308BCEB302FF}" dt="2022-01-15T14:48:32.693" v="828"/>
          <ac:picMkLst>
            <pc:docMk/>
            <pc:sldMk cId="2196232602" sldId="297"/>
            <ac:picMk id="4" creationId="{FACE19F9-F13F-4F7A-9C4E-7DC04A346794}"/>
          </ac:picMkLst>
        </pc:picChg>
      </pc:sldChg>
      <pc:sldChg chg="addSp delSp modSp new mod ord setBg">
        <pc:chgData name="boubacar balde" userId="c753b487a77d11d7" providerId="Windows Live" clId="Web-{37DF6607-8BDA-44D8-912D-308BCEB302FF}" dt="2022-01-15T14:49:10.897" v="835" actId="20577"/>
        <pc:sldMkLst>
          <pc:docMk/>
          <pc:sldMk cId="3837549291" sldId="298"/>
        </pc:sldMkLst>
        <pc:spChg chg="mod">
          <ac:chgData name="boubacar balde" userId="c753b487a77d11d7" providerId="Windows Live" clId="Web-{37DF6607-8BDA-44D8-912D-308BCEB302FF}" dt="2022-01-15T14:49:10.897" v="835" actId="20577"/>
          <ac:spMkLst>
            <pc:docMk/>
            <pc:sldMk cId="3837549291" sldId="298"/>
            <ac:spMk id="2" creationId="{C2E369D6-75C1-44A2-879B-58C9A0DF5668}"/>
          </ac:spMkLst>
        </pc:spChg>
        <pc:spChg chg="del">
          <ac:chgData name="boubacar balde" userId="c753b487a77d11d7" providerId="Windows Live" clId="Web-{37DF6607-8BDA-44D8-912D-308BCEB302FF}" dt="2022-01-15T14:49:02.960" v="831"/>
          <ac:spMkLst>
            <pc:docMk/>
            <pc:sldMk cId="3837549291" sldId="298"/>
            <ac:spMk id="3" creationId="{D630B034-B300-4115-9764-892BEC864481}"/>
          </ac:spMkLst>
        </pc:spChg>
        <pc:spChg chg="add">
          <ac:chgData name="boubacar balde" userId="c753b487a77d11d7" providerId="Windows Live" clId="Web-{37DF6607-8BDA-44D8-912D-308BCEB302FF}" dt="2022-01-15T14:49:06.413" v="832"/>
          <ac:spMkLst>
            <pc:docMk/>
            <pc:sldMk cId="3837549291" sldId="298"/>
            <ac:spMk id="8" creationId="{62FE2BC5-473A-4462-8913-AF517E7F264F}"/>
          </ac:spMkLst>
        </pc:spChg>
        <pc:spChg chg="add">
          <ac:chgData name="boubacar balde" userId="c753b487a77d11d7" providerId="Windows Live" clId="Web-{37DF6607-8BDA-44D8-912D-308BCEB302FF}" dt="2022-01-15T14:49:06.413" v="832"/>
          <ac:spMkLst>
            <pc:docMk/>
            <pc:sldMk cId="3837549291" sldId="298"/>
            <ac:spMk id="11" creationId="{73DE2CFE-42F2-48F0-8706-5264E012B10C}"/>
          </ac:spMkLst>
        </pc:spChg>
        <pc:picChg chg="add mod ord">
          <ac:chgData name="boubacar balde" userId="c753b487a77d11d7" providerId="Windows Live" clId="Web-{37DF6607-8BDA-44D8-912D-308BCEB302FF}" dt="2022-01-15T14:49:06.413" v="832"/>
          <ac:picMkLst>
            <pc:docMk/>
            <pc:sldMk cId="3837549291" sldId="298"/>
            <ac:picMk id="4" creationId="{47D6E6EB-B343-4D55-9FD2-7EEF71724E12}"/>
          </ac:picMkLst>
        </pc:picChg>
      </pc:sldChg>
      <pc:sldChg chg="addSp delSp modSp new ord">
        <pc:chgData name="boubacar balde" userId="c753b487a77d11d7" providerId="Windows Live" clId="Web-{37DF6607-8BDA-44D8-912D-308BCEB302FF}" dt="2022-01-15T14:49:38.383" v="839"/>
        <pc:sldMkLst>
          <pc:docMk/>
          <pc:sldMk cId="4228017969" sldId="299"/>
        </pc:sldMkLst>
        <pc:spChg chg="del">
          <ac:chgData name="boubacar balde" userId="c753b487a77d11d7" providerId="Windows Live" clId="Web-{37DF6607-8BDA-44D8-912D-308BCEB302FF}" dt="2022-01-15T14:49:38.383" v="839"/>
          <ac:spMkLst>
            <pc:docMk/>
            <pc:sldMk cId="4228017969" sldId="299"/>
            <ac:spMk id="3" creationId="{9E970D77-10B8-448F-A3EF-3B467440D174}"/>
          </ac:spMkLst>
        </pc:spChg>
        <pc:picChg chg="add mod ord">
          <ac:chgData name="boubacar balde" userId="c753b487a77d11d7" providerId="Windows Live" clId="Web-{37DF6607-8BDA-44D8-912D-308BCEB302FF}" dt="2022-01-15T14:49:38.383" v="839"/>
          <ac:picMkLst>
            <pc:docMk/>
            <pc:sldMk cId="4228017969" sldId="299"/>
            <ac:picMk id="4" creationId="{C7ABB06B-0410-4E61-ADF2-C1CCC27C1B32}"/>
          </ac:picMkLst>
        </pc:picChg>
      </pc:sldChg>
      <pc:sldChg chg="modSp new ord">
        <pc:chgData name="boubacar balde" userId="c753b487a77d11d7" providerId="Windows Live" clId="Web-{37DF6607-8BDA-44D8-912D-308BCEB302FF}" dt="2022-01-15T15:19:37.206" v="1061"/>
        <pc:sldMkLst>
          <pc:docMk/>
          <pc:sldMk cId="1306792762" sldId="300"/>
        </pc:sldMkLst>
        <pc:spChg chg="mod">
          <ac:chgData name="boubacar balde" userId="c753b487a77d11d7" providerId="Windows Live" clId="Web-{37DF6607-8BDA-44D8-912D-308BCEB302FF}" dt="2022-01-15T14:53:52.078" v="847" actId="20577"/>
          <ac:spMkLst>
            <pc:docMk/>
            <pc:sldMk cId="1306792762" sldId="300"/>
            <ac:spMk id="2" creationId="{A6DE0B96-CB44-4357-895B-25DFCFFE79AB}"/>
          </ac:spMkLst>
        </pc:spChg>
      </pc:sldChg>
      <pc:sldChg chg="addSp delSp modSp new mod ord setBg">
        <pc:chgData name="boubacar balde" userId="c753b487a77d11d7" providerId="Windows Live" clId="Web-{37DF6607-8BDA-44D8-912D-308BCEB302FF}" dt="2022-01-15T15:21:25.193" v="1065"/>
        <pc:sldMkLst>
          <pc:docMk/>
          <pc:sldMk cId="1705541582" sldId="301"/>
        </pc:sldMkLst>
        <pc:spChg chg="mod ord">
          <ac:chgData name="boubacar balde" userId="c753b487a77d11d7" providerId="Windows Live" clId="Web-{37DF6607-8BDA-44D8-912D-308BCEB302FF}" dt="2022-01-15T15:21:25.193" v="1065"/>
          <ac:spMkLst>
            <pc:docMk/>
            <pc:sldMk cId="1705541582" sldId="301"/>
            <ac:spMk id="2" creationId="{BA0783B9-96EB-4BF7-8DE8-888C6FA5ED4B}"/>
          </ac:spMkLst>
        </pc:spChg>
        <pc:spChg chg="mod">
          <ac:chgData name="boubacar balde" userId="c753b487a77d11d7" providerId="Windows Live" clId="Web-{37DF6607-8BDA-44D8-912D-308BCEB302FF}" dt="2022-01-15T15:21:25.193" v="1065"/>
          <ac:spMkLst>
            <pc:docMk/>
            <pc:sldMk cId="1705541582" sldId="301"/>
            <ac:spMk id="3" creationId="{6AF0A779-3421-4B2C-B6B7-BDF653CB4EEC}"/>
          </ac:spMkLst>
        </pc:spChg>
        <pc:spChg chg="add del">
          <ac:chgData name="boubacar balde" userId="c753b487a77d11d7" providerId="Windows Live" clId="Web-{37DF6607-8BDA-44D8-912D-308BCEB302FF}" dt="2022-01-15T15:09:28.170" v="979"/>
          <ac:spMkLst>
            <pc:docMk/>
            <pc:sldMk cId="1705541582" sldId="301"/>
            <ac:spMk id="11" creationId="{73DE2CFE-42F2-48F0-8706-5264E012B10C}"/>
          </ac:spMkLst>
        </pc:spChg>
        <pc:spChg chg="add del">
          <ac:chgData name="boubacar balde" userId="c753b487a77d11d7" providerId="Windows Live" clId="Web-{37DF6607-8BDA-44D8-912D-308BCEB302FF}" dt="2022-01-15T15:18:12.015" v="1024"/>
          <ac:spMkLst>
            <pc:docMk/>
            <pc:sldMk cId="1705541582" sldId="301"/>
            <ac:spMk id="16" creationId="{F5493CFF-E43B-4B10-ACE1-C8A1246629EA}"/>
          </ac:spMkLst>
        </pc:spChg>
        <pc:spChg chg="add del">
          <ac:chgData name="boubacar balde" userId="c753b487a77d11d7" providerId="Windows Live" clId="Web-{37DF6607-8BDA-44D8-912D-308BCEB302FF}" dt="2022-01-15T15:21:17.381" v="1064"/>
          <ac:spMkLst>
            <pc:docMk/>
            <pc:sldMk cId="1705541582" sldId="301"/>
            <ac:spMk id="21" creationId="{F5493CFF-E43B-4B10-ACE1-C8A1246629EA}"/>
          </ac:spMkLst>
        </pc:spChg>
        <pc:spChg chg="add del">
          <ac:chgData name="boubacar balde" userId="c753b487a77d11d7" providerId="Windows Live" clId="Web-{37DF6607-8BDA-44D8-912D-308BCEB302FF}" dt="2022-01-15T15:21:25.193" v="1065"/>
          <ac:spMkLst>
            <pc:docMk/>
            <pc:sldMk cId="1705541582" sldId="301"/>
            <ac:spMk id="26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21:25.193" v="1065"/>
          <ac:spMkLst>
            <pc:docMk/>
            <pc:sldMk cId="1705541582" sldId="301"/>
            <ac:spMk id="28" creationId="{36D30126-6314-4A93-B27E-5C66CF781924}"/>
          </ac:spMkLst>
        </pc:spChg>
        <pc:spChg chg="add del">
          <ac:chgData name="boubacar balde" userId="c753b487a77d11d7" providerId="Windows Live" clId="Web-{37DF6607-8BDA-44D8-912D-308BCEB302FF}" dt="2022-01-15T15:21:25.193" v="1065"/>
          <ac:spMkLst>
            <pc:docMk/>
            <pc:sldMk cId="1705541582" sldId="301"/>
            <ac:spMk id="30" creationId="{73ED6512-6858-4552-B699-9A97FE9A4EA2}"/>
          </ac:spMkLst>
        </pc:spChg>
        <pc:spChg chg="add">
          <ac:chgData name="boubacar balde" userId="c753b487a77d11d7" providerId="Windows Live" clId="Web-{37DF6607-8BDA-44D8-912D-308BCEB302FF}" dt="2022-01-15T15:21:25.193" v="1065"/>
          <ac:spMkLst>
            <pc:docMk/>
            <pc:sldMk cId="1705541582" sldId="301"/>
            <ac:spMk id="35" creationId="{F5493CFF-E43B-4B10-ACE1-C8A1246629EA}"/>
          </ac:spMkLst>
        </pc:spChg>
        <pc:picChg chg="add del mod">
          <ac:chgData name="boubacar balde" userId="c753b487a77d11d7" providerId="Windows Live" clId="Web-{37DF6607-8BDA-44D8-912D-308BCEB302FF}" dt="2022-01-15T15:05:01.396" v="972"/>
          <ac:picMkLst>
            <pc:docMk/>
            <pc:sldMk cId="1705541582" sldId="301"/>
            <ac:picMk id="4" creationId="{4F25F3C9-6AF5-4891-92CD-FE7C9AB7BADD}"/>
          </ac:picMkLst>
        </pc:picChg>
        <pc:picChg chg="add del mod">
          <ac:chgData name="boubacar balde" userId="c753b487a77d11d7" providerId="Windows Live" clId="Web-{37DF6607-8BDA-44D8-912D-308BCEB302FF}" dt="2022-01-15T15:06:46.290" v="974"/>
          <ac:picMkLst>
            <pc:docMk/>
            <pc:sldMk cId="1705541582" sldId="301"/>
            <ac:picMk id="5" creationId="{B4D4DAF4-C878-4C97-BF30-650178D9D7CE}"/>
          </ac:picMkLst>
        </pc:picChg>
        <pc:picChg chg="add mod ord">
          <ac:chgData name="boubacar balde" userId="c753b487a77d11d7" providerId="Windows Live" clId="Web-{37DF6607-8BDA-44D8-912D-308BCEB302FF}" dt="2022-01-15T15:21:25.193" v="1065"/>
          <ac:picMkLst>
            <pc:docMk/>
            <pc:sldMk cId="1705541582" sldId="301"/>
            <ac:picMk id="6" creationId="{D129EC6A-4F1B-4AC6-8F1A-55E00597BF5D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5:23:11.181" v="1100" actId="14100"/>
        <pc:sldMkLst>
          <pc:docMk/>
          <pc:sldMk cId="1533134437" sldId="302"/>
        </pc:sldMkLst>
        <pc:spChg chg="add del mod ord">
          <ac:chgData name="boubacar balde" userId="c753b487a77d11d7" providerId="Windows Live" clId="Web-{37DF6607-8BDA-44D8-912D-308BCEB302FF}" dt="2022-01-15T15:19:26.658" v="1060" actId="20577"/>
          <ac:spMkLst>
            <pc:docMk/>
            <pc:sldMk cId="1533134437" sldId="302"/>
            <ac:spMk id="2" creationId="{3DD0E97C-0663-4070-8977-A4B2C53F69BE}"/>
          </ac:spMkLst>
        </pc:spChg>
        <pc:spChg chg="del">
          <ac:chgData name="boubacar balde" userId="c753b487a77d11d7" providerId="Windows Live" clId="Web-{37DF6607-8BDA-44D8-912D-308BCEB302FF}" dt="2022-01-15T15:16:54.075" v="1007"/>
          <ac:spMkLst>
            <pc:docMk/>
            <pc:sldMk cId="1533134437" sldId="302"/>
            <ac:spMk id="3" creationId="{D2C6E2C9-739B-4A2B-8654-7DC4F9A27537}"/>
          </ac:spMkLst>
        </pc:spChg>
        <pc:spChg chg="add del">
          <ac:chgData name="boubacar balde" userId="c753b487a77d11d7" providerId="Windows Live" clId="Web-{37DF6607-8BDA-44D8-912D-308BCEB302FF}" dt="2022-01-15T15:17:14.060" v="1013"/>
          <ac:spMkLst>
            <pc:docMk/>
            <pc:sldMk cId="1533134437" sldId="302"/>
            <ac:spMk id="6" creationId="{2B566528-1B12-4246-9431-5C2D7D081168}"/>
          </ac:spMkLst>
        </pc:spChg>
        <pc:spChg chg="add del">
          <ac:chgData name="boubacar balde" userId="c753b487a77d11d7" providerId="Windows Live" clId="Web-{37DF6607-8BDA-44D8-912D-308BCEB302FF}" dt="2022-01-15T15:17:14.060" v="1013"/>
          <ac:spMkLst>
            <pc:docMk/>
            <pc:sldMk cId="1533134437" sldId="302"/>
            <ac:spMk id="8" creationId="{423637CC-851D-4279-BEF9-C1F8D832EC73}"/>
          </ac:spMkLst>
        </pc:spChg>
        <pc:spChg chg="add del">
          <ac:chgData name="boubacar balde" userId="c753b487a77d11d7" providerId="Windows Live" clId="Web-{37DF6607-8BDA-44D8-912D-308BCEB302FF}" dt="2022-01-15T15:17:11.123" v="1011"/>
          <ac:spMkLst>
            <pc:docMk/>
            <pc:sldMk cId="1533134437" sldId="302"/>
            <ac:spMk id="9" creationId="{F3060C83-F051-4F0E-ABAD-AA0DFC48B218}"/>
          </ac:spMkLst>
        </pc:spChg>
        <pc:spChg chg="add del">
          <ac:chgData name="boubacar balde" userId="c753b487a77d11d7" providerId="Windows Live" clId="Web-{37DF6607-8BDA-44D8-912D-308BCEB302FF}" dt="2022-01-15T15:17:19.654" v="1015"/>
          <ac:spMkLst>
            <pc:docMk/>
            <pc:sldMk cId="1533134437" sldId="302"/>
            <ac:spMk id="10" creationId="{73DE2CFE-42F2-48F0-8706-5264E012B10C}"/>
          </ac:spMkLst>
        </pc:spChg>
        <pc:spChg chg="add del">
          <ac:chgData name="boubacar balde" userId="c753b487a77d11d7" providerId="Windows Live" clId="Web-{37DF6607-8BDA-44D8-912D-308BCEB302FF}" dt="2022-01-15T15:17:11.123" v="1011"/>
          <ac:spMkLst>
            <pc:docMk/>
            <pc:sldMk cId="1533134437" sldId="302"/>
            <ac:spMk id="11" creationId="{83C98ABE-055B-441F-B07E-44F97F083C39}"/>
          </ac:spMkLst>
        </pc:spChg>
        <pc:spChg chg="add del">
          <ac:chgData name="boubacar balde" userId="c753b487a77d11d7" providerId="Windows Live" clId="Web-{37DF6607-8BDA-44D8-912D-308BCEB302FF}" dt="2022-01-15T15:17:11.123" v="1011"/>
          <ac:spMkLst>
            <pc:docMk/>
            <pc:sldMk cId="1533134437" sldId="302"/>
            <ac:spMk id="13" creationId="{29FDB030-9B49-4CED-8CCD-4D99382388AC}"/>
          </ac:spMkLst>
        </pc:spChg>
        <pc:spChg chg="add del">
          <ac:chgData name="boubacar balde" userId="c753b487a77d11d7" providerId="Windows Live" clId="Web-{37DF6607-8BDA-44D8-912D-308BCEB302FF}" dt="2022-01-15T15:17:19.654" v="1015"/>
          <ac:spMkLst>
            <pc:docMk/>
            <pc:sldMk cId="1533134437" sldId="302"/>
            <ac:spMk id="14" creationId="{8DD8C414-07D2-4C47-8C62-0230BE50F826}"/>
          </ac:spMkLst>
        </pc:spChg>
        <pc:spChg chg="add del">
          <ac:chgData name="boubacar balde" userId="c753b487a77d11d7" providerId="Windows Live" clId="Web-{37DF6607-8BDA-44D8-912D-308BCEB302FF}" dt="2022-01-15T15:17:11.123" v="1011"/>
          <ac:spMkLst>
            <pc:docMk/>
            <pc:sldMk cId="1533134437" sldId="302"/>
            <ac:spMk id="15" creationId="{3783CA14-24A1-485C-8B30-D6A5D87987AD}"/>
          </ac:spMkLst>
        </pc:spChg>
        <pc:spChg chg="add del">
          <ac:chgData name="boubacar balde" userId="c753b487a77d11d7" providerId="Windows Live" clId="Web-{37DF6607-8BDA-44D8-912D-308BCEB302FF}" dt="2022-01-15T15:17:40.936" v="1017"/>
          <ac:spMkLst>
            <pc:docMk/>
            <pc:sldMk cId="1533134437" sldId="302"/>
            <ac:spMk id="16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17:11.123" v="1011"/>
          <ac:spMkLst>
            <pc:docMk/>
            <pc:sldMk cId="1533134437" sldId="302"/>
            <ac:spMk id="17" creationId="{9A97C86A-04D6-40F7-AE84-31AB43E6A846}"/>
          </ac:spMkLst>
        </pc:spChg>
        <pc:spChg chg="add del">
          <ac:chgData name="boubacar balde" userId="c753b487a77d11d7" providerId="Windows Live" clId="Web-{37DF6607-8BDA-44D8-912D-308BCEB302FF}" dt="2022-01-15T15:17:40.936" v="1017"/>
          <ac:spMkLst>
            <pc:docMk/>
            <pc:sldMk cId="1533134437" sldId="302"/>
            <ac:spMk id="18" creationId="{36D30126-6314-4A93-B27E-5C66CF781924}"/>
          </ac:spMkLst>
        </pc:spChg>
        <pc:spChg chg="add del">
          <ac:chgData name="boubacar balde" userId="c753b487a77d11d7" providerId="Windows Live" clId="Web-{37DF6607-8BDA-44D8-912D-308BCEB302FF}" dt="2022-01-15T15:17:11.123" v="1011"/>
          <ac:spMkLst>
            <pc:docMk/>
            <pc:sldMk cId="1533134437" sldId="302"/>
            <ac:spMk id="19" creationId="{FF9F2414-84E8-453E-B1F3-389FDE8192D9}"/>
          </ac:spMkLst>
        </pc:spChg>
        <pc:spChg chg="add del">
          <ac:chgData name="boubacar balde" userId="c753b487a77d11d7" providerId="Windows Live" clId="Web-{37DF6607-8BDA-44D8-912D-308BCEB302FF}" dt="2022-01-15T15:17:40.936" v="1017"/>
          <ac:spMkLst>
            <pc:docMk/>
            <pc:sldMk cId="1533134437" sldId="302"/>
            <ac:spMk id="20" creationId="{73ED6512-6858-4552-B699-9A97FE9A4EA2}"/>
          </ac:spMkLst>
        </pc:spChg>
        <pc:spChg chg="add del">
          <ac:chgData name="boubacar balde" userId="c753b487a77d11d7" providerId="Windows Live" clId="Web-{37DF6607-8BDA-44D8-912D-308BCEB302FF}" dt="2022-01-15T15:17:11.123" v="1011"/>
          <ac:spMkLst>
            <pc:docMk/>
            <pc:sldMk cId="1533134437" sldId="302"/>
            <ac:spMk id="21" creationId="{3ECA69A1-7536-43AC-85EF-C7106179F5ED}"/>
          </ac:spMkLst>
        </pc:spChg>
        <pc:spChg chg="add del">
          <ac:chgData name="boubacar balde" userId="c753b487a77d11d7" providerId="Windows Live" clId="Web-{37DF6607-8BDA-44D8-912D-308BCEB302FF}" dt="2022-01-15T15:17:40.936" v="1017"/>
          <ac:spMkLst>
            <pc:docMk/>
            <pc:sldMk cId="1533134437" sldId="302"/>
            <ac:spMk id="22" creationId="{5BE2C1DB-5DE3-4FEE-903C-81DD8757A4CD}"/>
          </ac:spMkLst>
        </pc:spChg>
        <pc:spChg chg="add del">
          <ac:chgData name="boubacar balde" userId="c753b487a77d11d7" providerId="Windows Live" clId="Web-{37DF6607-8BDA-44D8-912D-308BCEB302FF}" dt="2022-01-15T15:17:43.280" v="1019"/>
          <ac:spMkLst>
            <pc:docMk/>
            <pc:sldMk cId="1533134437" sldId="302"/>
            <ac:spMk id="23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17:43.280" v="1019"/>
          <ac:spMkLst>
            <pc:docMk/>
            <pc:sldMk cId="1533134437" sldId="302"/>
            <ac:spMk id="24" creationId="{73ED6512-6858-4552-B699-9A97FE9A4EA2}"/>
          </ac:spMkLst>
        </pc:spChg>
        <pc:spChg chg="add del">
          <ac:chgData name="boubacar balde" userId="c753b487a77d11d7" providerId="Windows Live" clId="Web-{37DF6607-8BDA-44D8-912D-308BCEB302FF}" dt="2022-01-15T15:17:43.280" v="1019"/>
          <ac:spMkLst>
            <pc:docMk/>
            <pc:sldMk cId="1533134437" sldId="302"/>
            <ac:spMk id="25" creationId="{FC6F271C-E6DB-4F4F-B83C-640CCD15F7EF}"/>
          </ac:spMkLst>
        </pc:spChg>
        <pc:spChg chg="add del">
          <ac:chgData name="boubacar balde" userId="c753b487a77d11d7" providerId="Windows Live" clId="Web-{37DF6607-8BDA-44D8-912D-308BCEB302FF}" dt="2022-01-15T15:18:22.391" v="1025"/>
          <ac:spMkLst>
            <pc:docMk/>
            <pc:sldMk cId="1533134437" sldId="302"/>
            <ac:spMk id="26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18:22.391" v="1025"/>
          <ac:spMkLst>
            <pc:docMk/>
            <pc:sldMk cId="1533134437" sldId="302"/>
            <ac:spMk id="27" creationId="{36D30126-6314-4A93-B27E-5C66CF781924}"/>
          </ac:spMkLst>
        </pc:spChg>
        <pc:spChg chg="add del">
          <ac:chgData name="boubacar balde" userId="c753b487a77d11d7" providerId="Windows Live" clId="Web-{37DF6607-8BDA-44D8-912D-308BCEB302FF}" dt="2022-01-15T15:18:22.391" v="1025"/>
          <ac:spMkLst>
            <pc:docMk/>
            <pc:sldMk cId="1533134437" sldId="302"/>
            <ac:spMk id="28" creationId="{73ED6512-6858-4552-B699-9A97FE9A4EA2}"/>
          </ac:spMkLst>
        </pc:spChg>
        <pc:spChg chg="add mod">
          <ac:chgData name="boubacar balde" userId="c753b487a77d11d7" providerId="Windows Live" clId="Web-{37DF6607-8BDA-44D8-912D-308BCEB302FF}" dt="2022-01-15T15:18:22.391" v="1025"/>
          <ac:spMkLst>
            <pc:docMk/>
            <pc:sldMk cId="1533134437" sldId="302"/>
            <ac:spMk id="29" creationId="{5BE2C1DB-5DE3-4FEE-903C-81DD8757A4CD}"/>
          </ac:spMkLst>
        </pc:spChg>
        <pc:spChg chg="add">
          <ac:chgData name="boubacar balde" userId="c753b487a77d11d7" providerId="Windows Live" clId="Web-{37DF6607-8BDA-44D8-912D-308BCEB302FF}" dt="2022-01-15T15:18:22.391" v="1025"/>
          <ac:spMkLst>
            <pc:docMk/>
            <pc:sldMk cId="1533134437" sldId="302"/>
            <ac:spMk id="34" creationId="{F5493CFF-E43B-4B10-ACE1-C8A1246629EA}"/>
          </ac:spMkLst>
        </pc:spChg>
        <pc:grpChg chg="add del">
          <ac:chgData name="boubacar balde" userId="c753b487a77d11d7" providerId="Windows Live" clId="Web-{37DF6607-8BDA-44D8-912D-308BCEB302FF}" dt="2022-01-15T15:17:14.060" v="1013"/>
          <ac:grpSpMkLst>
            <pc:docMk/>
            <pc:sldMk cId="1533134437" sldId="302"/>
            <ac:grpSpMk id="7" creationId="{828A5161-06F1-46CF-8AD7-844680A59E13}"/>
          </ac:grpSpMkLst>
        </pc:grpChg>
        <pc:grpChg chg="add del">
          <ac:chgData name="boubacar balde" userId="c753b487a77d11d7" providerId="Windows Live" clId="Web-{37DF6607-8BDA-44D8-912D-308BCEB302FF}" dt="2022-01-15T15:17:14.060" v="1013"/>
          <ac:grpSpMkLst>
            <pc:docMk/>
            <pc:sldMk cId="1533134437" sldId="302"/>
            <ac:grpSpMk id="12" creationId="{5995D10D-E9C9-47DB-AE7E-801FEF38F5C9}"/>
          </ac:grpSpMkLst>
        </pc:grpChg>
        <pc:picChg chg="add mod ord">
          <ac:chgData name="boubacar balde" userId="c753b487a77d11d7" providerId="Windows Live" clId="Web-{37DF6607-8BDA-44D8-912D-308BCEB302FF}" dt="2022-01-15T15:23:11.181" v="1100" actId="14100"/>
          <ac:picMkLst>
            <pc:docMk/>
            <pc:sldMk cId="1533134437" sldId="302"/>
            <ac:picMk id="4" creationId="{FC8C40AF-B6EB-478F-87AA-4F66C6FA8EFF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5:26:38.313" v="1129" actId="20577"/>
        <pc:sldMkLst>
          <pc:docMk/>
          <pc:sldMk cId="3686467909" sldId="303"/>
        </pc:sldMkLst>
        <pc:spChg chg="mod ord">
          <ac:chgData name="boubacar balde" userId="c753b487a77d11d7" providerId="Windows Live" clId="Web-{37DF6607-8BDA-44D8-912D-308BCEB302FF}" dt="2022-01-15T15:26:38.313" v="1129" actId="20577"/>
          <ac:spMkLst>
            <pc:docMk/>
            <pc:sldMk cId="3686467909" sldId="303"/>
            <ac:spMk id="2" creationId="{B1ADBEC5-E4AD-4847-BFA3-42B98FBFA7F9}"/>
          </ac:spMkLst>
        </pc:spChg>
        <pc:spChg chg="del">
          <ac:chgData name="boubacar balde" userId="c753b487a77d11d7" providerId="Windows Live" clId="Web-{37DF6607-8BDA-44D8-912D-308BCEB302FF}" dt="2022-01-15T15:21:00.083" v="1063"/>
          <ac:spMkLst>
            <pc:docMk/>
            <pc:sldMk cId="3686467909" sldId="303"/>
            <ac:spMk id="3" creationId="{A823297B-7B6A-41EA-BC64-A919E6B5A402}"/>
          </ac:spMkLst>
        </pc:spChg>
        <pc:spChg chg="add del">
          <ac:chgData name="boubacar balde" userId="c753b487a77d11d7" providerId="Windows Live" clId="Web-{37DF6607-8BDA-44D8-912D-308BCEB302FF}" dt="2022-01-15T15:25:02.060" v="1104"/>
          <ac:spMkLst>
            <pc:docMk/>
            <pc:sldMk cId="3686467909" sldId="303"/>
            <ac:spMk id="6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25:02.060" v="1104"/>
          <ac:spMkLst>
            <pc:docMk/>
            <pc:sldMk cId="3686467909" sldId="303"/>
            <ac:spMk id="7" creationId="{73ED6512-6858-4552-B699-9A97FE9A4EA2}"/>
          </ac:spMkLst>
        </pc:spChg>
        <pc:spChg chg="add del">
          <ac:chgData name="boubacar balde" userId="c753b487a77d11d7" providerId="Windows Live" clId="Web-{37DF6607-8BDA-44D8-912D-308BCEB302FF}" dt="2022-01-15T15:21:41.772" v="1067"/>
          <ac:spMkLst>
            <pc:docMk/>
            <pc:sldMk cId="3686467909" sldId="303"/>
            <ac:spMk id="8" creationId="{169E51E8-01D4-447C-8B4F-ADF896CAAD20}"/>
          </ac:spMkLst>
        </pc:spChg>
        <pc:spChg chg="add mod">
          <ac:chgData name="boubacar balde" userId="c753b487a77d11d7" providerId="Windows Live" clId="Web-{37DF6607-8BDA-44D8-912D-308BCEB302FF}" dt="2022-01-15T15:25:08.013" v="1105" actId="20577"/>
          <ac:spMkLst>
            <pc:docMk/>
            <pc:sldMk cId="3686467909" sldId="303"/>
            <ac:spMk id="9" creationId="{8903B71E-7BFB-4ABA-A105-3F41DAA681BF}"/>
          </ac:spMkLst>
        </pc:spChg>
        <pc:spChg chg="add del">
          <ac:chgData name="boubacar balde" userId="c753b487a77d11d7" providerId="Windows Live" clId="Web-{37DF6607-8BDA-44D8-912D-308BCEB302FF}" dt="2022-01-15T15:21:41.772" v="1067"/>
          <ac:spMkLst>
            <pc:docMk/>
            <pc:sldMk cId="3686467909" sldId="303"/>
            <ac:spMk id="11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21:41.772" v="1067"/>
          <ac:spMkLst>
            <pc:docMk/>
            <pc:sldMk cId="3686467909" sldId="303"/>
            <ac:spMk id="13" creationId="{36D30126-6314-4A93-B27E-5C66CF781924}"/>
          </ac:spMkLst>
        </pc:spChg>
        <pc:spChg chg="add">
          <ac:chgData name="boubacar balde" userId="c753b487a77d11d7" providerId="Windows Live" clId="Web-{37DF6607-8BDA-44D8-912D-308BCEB302FF}" dt="2022-01-15T15:25:02.060" v="1104"/>
          <ac:spMkLst>
            <pc:docMk/>
            <pc:sldMk cId="3686467909" sldId="303"/>
            <ac:spMk id="14" creationId="{F5493CFF-E43B-4B10-ACE1-C8A1246629EA}"/>
          </ac:spMkLst>
        </pc:spChg>
        <pc:spChg chg="add del">
          <ac:chgData name="boubacar balde" userId="c753b487a77d11d7" providerId="Windows Live" clId="Web-{37DF6607-8BDA-44D8-912D-308BCEB302FF}" dt="2022-01-15T15:21:41.772" v="1067"/>
          <ac:spMkLst>
            <pc:docMk/>
            <pc:sldMk cId="3686467909" sldId="303"/>
            <ac:spMk id="15" creationId="{73ED6512-6858-4552-B699-9A97FE9A4EA2}"/>
          </ac:spMkLst>
        </pc:spChg>
        <pc:picChg chg="add mod ord">
          <ac:chgData name="boubacar balde" userId="c753b487a77d11d7" providerId="Windows Live" clId="Web-{37DF6607-8BDA-44D8-912D-308BCEB302FF}" dt="2022-01-15T15:25:02.060" v="1104"/>
          <ac:picMkLst>
            <pc:docMk/>
            <pc:sldMk cId="3686467909" sldId="303"/>
            <ac:picMk id="4" creationId="{AC2F2613-DA66-45A3-A6FE-A5D99DB5940B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5:27:03.032" v="1135" actId="20577"/>
        <pc:sldMkLst>
          <pc:docMk/>
          <pc:sldMk cId="1846405372" sldId="304"/>
        </pc:sldMkLst>
        <pc:spChg chg="mod">
          <ac:chgData name="boubacar balde" userId="c753b487a77d11d7" providerId="Windows Live" clId="Web-{37DF6607-8BDA-44D8-912D-308BCEB302FF}" dt="2022-01-15T15:24:48.106" v="1103"/>
          <ac:spMkLst>
            <pc:docMk/>
            <pc:sldMk cId="1846405372" sldId="304"/>
            <ac:spMk id="2" creationId="{DF534F0E-E527-4AD9-8679-F62003959A80}"/>
          </ac:spMkLst>
        </pc:spChg>
        <pc:spChg chg="del">
          <ac:chgData name="boubacar balde" userId="c753b487a77d11d7" providerId="Windows Live" clId="Web-{37DF6607-8BDA-44D8-912D-308BCEB302FF}" dt="2022-01-15T15:24:35.371" v="1102"/>
          <ac:spMkLst>
            <pc:docMk/>
            <pc:sldMk cId="1846405372" sldId="304"/>
            <ac:spMk id="3" creationId="{B647ADD9-5238-4911-8DED-A83A66588BE0}"/>
          </ac:spMkLst>
        </pc:spChg>
        <pc:spChg chg="add del mod">
          <ac:chgData name="boubacar balde" userId="c753b487a77d11d7" providerId="Windows Live" clId="Web-{37DF6607-8BDA-44D8-912D-308BCEB302FF}" dt="2022-01-15T15:27:03.032" v="1135" actId="20577"/>
          <ac:spMkLst>
            <pc:docMk/>
            <pc:sldMk cId="1846405372" sldId="304"/>
            <ac:spMk id="8" creationId="{50BC976F-EF39-40D9-9C47-CF480D6EB281}"/>
          </ac:spMkLst>
        </pc:spChg>
        <pc:spChg chg="add">
          <ac:chgData name="boubacar balde" userId="c753b487a77d11d7" providerId="Windows Live" clId="Web-{37DF6607-8BDA-44D8-912D-308BCEB302FF}" dt="2022-01-15T15:24:48.106" v="1103"/>
          <ac:spMkLst>
            <pc:docMk/>
            <pc:sldMk cId="1846405372" sldId="304"/>
            <ac:spMk id="11" creationId="{4038CB10-1F5C-4D54-9DF7-12586DE5B007}"/>
          </ac:spMkLst>
        </pc:spChg>
        <pc:spChg chg="add">
          <ac:chgData name="boubacar balde" userId="c753b487a77d11d7" providerId="Windows Live" clId="Web-{37DF6607-8BDA-44D8-912D-308BCEB302FF}" dt="2022-01-15T15:24:48.106" v="1103"/>
          <ac:spMkLst>
            <pc:docMk/>
            <pc:sldMk cId="1846405372" sldId="304"/>
            <ac:spMk id="13" creationId="{36D30126-6314-4A93-B27E-5C66CF781924}"/>
          </ac:spMkLst>
        </pc:spChg>
        <pc:spChg chg="add">
          <ac:chgData name="boubacar balde" userId="c753b487a77d11d7" providerId="Windows Live" clId="Web-{37DF6607-8BDA-44D8-912D-308BCEB302FF}" dt="2022-01-15T15:24:48.106" v="1103"/>
          <ac:spMkLst>
            <pc:docMk/>
            <pc:sldMk cId="1846405372" sldId="304"/>
            <ac:spMk id="15" creationId="{73ED6512-6858-4552-B699-9A97FE9A4EA2}"/>
          </ac:spMkLst>
        </pc:spChg>
        <pc:graphicFrameChg chg="add del mod ord modGraphic">
          <ac:chgData name="boubacar balde" userId="c753b487a77d11d7" providerId="Windows Live" clId="Web-{37DF6607-8BDA-44D8-912D-308BCEB302FF}" dt="2022-01-15T15:26:53.782" v="1131"/>
          <ac:graphicFrameMkLst>
            <pc:docMk/>
            <pc:sldMk cId="1846405372" sldId="304"/>
            <ac:graphicFrameMk id="5" creationId="{933780F5-0AAE-48D3-968B-C9D4372FE185}"/>
          </ac:graphicFrameMkLst>
        </pc:graphicFrameChg>
        <pc:picChg chg="add mod ord">
          <ac:chgData name="boubacar balde" userId="c753b487a77d11d7" providerId="Windows Live" clId="Web-{37DF6607-8BDA-44D8-912D-308BCEB302FF}" dt="2022-01-15T15:24:48.106" v="1103"/>
          <ac:picMkLst>
            <pc:docMk/>
            <pc:sldMk cId="1846405372" sldId="304"/>
            <ac:picMk id="4" creationId="{D453A69D-2D61-4DB4-B626-08332EBF475D}"/>
          </ac:picMkLst>
        </pc:picChg>
      </pc:sldChg>
      <pc:sldChg chg="addSp delSp modSp new mod setBg setClrOvrMap">
        <pc:chgData name="boubacar balde" userId="c753b487a77d11d7" providerId="Windows Live" clId="Web-{37DF6607-8BDA-44D8-912D-308BCEB302FF}" dt="2022-01-15T15:35:54.612" v="1184" actId="14100"/>
        <pc:sldMkLst>
          <pc:docMk/>
          <pc:sldMk cId="2383811236" sldId="305"/>
        </pc:sldMkLst>
        <pc:spChg chg="mod ord">
          <ac:chgData name="boubacar balde" userId="c753b487a77d11d7" providerId="Windows Live" clId="Web-{37DF6607-8BDA-44D8-912D-308BCEB302FF}" dt="2022-01-15T15:35:38.080" v="1181"/>
          <ac:spMkLst>
            <pc:docMk/>
            <pc:sldMk cId="2383811236" sldId="305"/>
            <ac:spMk id="2" creationId="{5C906DF5-B1A3-47D2-9B71-B6DF7E19E7F4}"/>
          </ac:spMkLst>
        </pc:spChg>
        <pc:spChg chg="del">
          <ac:chgData name="boubacar balde" userId="c753b487a77d11d7" providerId="Windows Live" clId="Web-{37DF6607-8BDA-44D8-912D-308BCEB302FF}" dt="2022-01-15T15:30:53.571" v="1137"/>
          <ac:spMkLst>
            <pc:docMk/>
            <pc:sldMk cId="2383811236" sldId="305"/>
            <ac:spMk id="3" creationId="{79DB797C-F91D-458A-BA2B-923868B966EA}"/>
          </ac:spMkLst>
        </pc:spChg>
        <pc:spChg chg="add del">
          <ac:chgData name="boubacar balde" userId="c753b487a77d11d7" providerId="Windows Live" clId="Web-{37DF6607-8BDA-44D8-912D-308BCEB302FF}" dt="2022-01-15T15:32:26.293" v="1163"/>
          <ac:spMkLst>
            <pc:docMk/>
            <pc:sldMk cId="2383811236" sldId="305"/>
            <ac:spMk id="5" creationId="{51EFFB22-4BF0-4ECE-8EEE-9FEBD39BFBAD}"/>
          </ac:spMkLst>
        </pc:spChg>
        <pc:spChg chg="add del mod">
          <ac:chgData name="boubacar balde" userId="c753b487a77d11d7" providerId="Windows Live" clId="Web-{37DF6607-8BDA-44D8-912D-308BCEB302FF}" dt="2022-01-15T15:35:38.080" v="1181"/>
          <ac:spMkLst>
            <pc:docMk/>
            <pc:sldMk cId="2383811236" sldId="305"/>
            <ac:spMk id="8" creationId="{BF3F1256-C294-4F33-A3B5-935312E7E63B}"/>
          </ac:spMkLst>
        </pc:spChg>
        <pc:spChg chg="add del">
          <ac:chgData name="boubacar balde" userId="c753b487a77d11d7" providerId="Windows Live" clId="Web-{37DF6607-8BDA-44D8-912D-308BCEB302FF}" dt="2022-01-15T15:31:43.776" v="1149"/>
          <ac:spMkLst>
            <pc:docMk/>
            <pc:sldMk cId="2383811236" sldId="305"/>
            <ac:spMk id="11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31:43.776" v="1149"/>
          <ac:spMkLst>
            <pc:docMk/>
            <pc:sldMk cId="2383811236" sldId="305"/>
            <ac:spMk id="13" creationId="{36D30126-6314-4A93-B27E-5C66CF781924}"/>
          </ac:spMkLst>
        </pc:spChg>
        <pc:spChg chg="add del">
          <ac:chgData name="boubacar balde" userId="c753b487a77d11d7" providerId="Windows Live" clId="Web-{37DF6607-8BDA-44D8-912D-308BCEB302FF}" dt="2022-01-15T15:31:43.776" v="1149"/>
          <ac:spMkLst>
            <pc:docMk/>
            <pc:sldMk cId="2383811236" sldId="305"/>
            <ac:spMk id="15" creationId="{73ED6512-6858-4552-B699-9A97FE9A4EA2}"/>
          </ac:spMkLst>
        </pc:spChg>
        <pc:spChg chg="add del">
          <ac:chgData name="boubacar balde" userId="c753b487a77d11d7" providerId="Windows Live" clId="Web-{37DF6607-8BDA-44D8-912D-308BCEB302FF}" dt="2022-01-15T15:32:26.293" v="1163"/>
          <ac:spMkLst>
            <pc:docMk/>
            <pc:sldMk cId="2383811236" sldId="305"/>
            <ac:spMk id="20" creationId="{FF9B822F-893E-44C8-963C-64F50ACECBB2}"/>
          </ac:spMkLst>
        </pc:spChg>
        <pc:spChg chg="add del">
          <ac:chgData name="boubacar balde" userId="c753b487a77d11d7" providerId="Windows Live" clId="Web-{37DF6607-8BDA-44D8-912D-308BCEB302FF}" dt="2022-01-15T15:32:26.293" v="1163"/>
          <ac:spMkLst>
            <pc:docMk/>
            <pc:sldMk cId="2383811236" sldId="305"/>
            <ac:spMk id="22" creationId="{EBF87945-A001-489F-9D9B-7D9435F0B9CA}"/>
          </ac:spMkLst>
        </pc:spChg>
        <pc:spChg chg="add del">
          <ac:chgData name="boubacar balde" userId="c753b487a77d11d7" providerId="Windows Live" clId="Web-{37DF6607-8BDA-44D8-912D-308BCEB302FF}" dt="2022-01-15T15:35:10.798" v="1175"/>
          <ac:spMkLst>
            <pc:docMk/>
            <pc:sldMk cId="2383811236" sldId="305"/>
            <ac:spMk id="27" creationId="{FF9B822F-893E-44C8-963C-64F50ACECBB2}"/>
          </ac:spMkLst>
        </pc:spChg>
        <pc:spChg chg="add del">
          <ac:chgData name="boubacar balde" userId="c753b487a77d11d7" providerId="Windows Live" clId="Web-{37DF6607-8BDA-44D8-912D-308BCEB302FF}" dt="2022-01-15T15:35:10.798" v="1175"/>
          <ac:spMkLst>
            <pc:docMk/>
            <pc:sldMk cId="2383811236" sldId="305"/>
            <ac:spMk id="29" creationId="{EBF87945-A001-489F-9D9B-7D9435F0B9CA}"/>
          </ac:spMkLst>
        </pc:spChg>
        <pc:spChg chg="add del">
          <ac:chgData name="boubacar balde" userId="c753b487a77d11d7" providerId="Windows Live" clId="Web-{37DF6607-8BDA-44D8-912D-308BCEB302FF}" dt="2022-01-15T15:35:03.923" v="1172"/>
          <ac:spMkLst>
            <pc:docMk/>
            <pc:sldMk cId="2383811236" sldId="305"/>
            <ac:spMk id="31" creationId="{823AC064-BC96-4F32-8AE1-B2FD38754823}"/>
          </ac:spMkLst>
        </pc:spChg>
        <pc:spChg chg="add del">
          <ac:chgData name="boubacar balde" userId="c753b487a77d11d7" providerId="Windows Live" clId="Web-{37DF6607-8BDA-44D8-912D-308BCEB302FF}" dt="2022-01-15T15:35:10.798" v="1174"/>
          <ac:spMkLst>
            <pc:docMk/>
            <pc:sldMk cId="2383811236" sldId="305"/>
            <ac:spMk id="32" creationId="{9B76D444-2756-434F-AE61-96D69830C13E}"/>
          </ac:spMkLst>
        </pc:spChg>
        <pc:spChg chg="add del">
          <ac:chgData name="boubacar balde" userId="c753b487a77d11d7" providerId="Windows Live" clId="Web-{37DF6607-8BDA-44D8-912D-308BCEB302FF}" dt="2022-01-15T15:35:10.798" v="1174"/>
          <ac:spMkLst>
            <pc:docMk/>
            <pc:sldMk cId="2383811236" sldId="305"/>
            <ac:spMk id="33" creationId="{B0161EF8-C8C6-4F2A-9D5C-49BD28A2BDC2}"/>
          </ac:spMkLst>
        </pc:spChg>
        <pc:spChg chg="add del">
          <ac:chgData name="boubacar balde" userId="c753b487a77d11d7" providerId="Windows Live" clId="Web-{37DF6607-8BDA-44D8-912D-308BCEB302FF}" dt="2022-01-15T15:35:00.454" v="1170"/>
          <ac:spMkLst>
            <pc:docMk/>
            <pc:sldMk cId="2383811236" sldId="305"/>
            <ac:spMk id="34" creationId="{F5493CFF-E43B-4B10-ACE1-C8A1246629EA}"/>
          </ac:spMkLst>
        </pc:spChg>
        <pc:spChg chg="add del">
          <ac:chgData name="boubacar balde" userId="c753b487a77d11d7" providerId="Windows Live" clId="Web-{37DF6607-8BDA-44D8-912D-308BCEB302FF}" dt="2022-01-15T15:35:38.080" v="1181"/>
          <ac:spMkLst>
            <pc:docMk/>
            <pc:sldMk cId="2383811236" sldId="305"/>
            <ac:spMk id="35" creationId="{36D30126-6314-4A93-B27E-5C66CF781924}"/>
          </ac:spMkLst>
        </pc:spChg>
        <pc:spChg chg="add del">
          <ac:chgData name="boubacar balde" userId="c753b487a77d11d7" providerId="Windows Live" clId="Web-{37DF6607-8BDA-44D8-912D-308BCEB302FF}" dt="2022-01-15T15:35:38.080" v="1181"/>
          <ac:spMkLst>
            <pc:docMk/>
            <pc:sldMk cId="2383811236" sldId="305"/>
            <ac:spMk id="37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35:38.080" v="1181"/>
          <ac:spMkLst>
            <pc:docMk/>
            <pc:sldMk cId="2383811236" sldId="305"/>
            <ac:spMk id="38" creationId="{73ED6512-6858-4552-B699-9A97FE9A4EA2}"/>
          </ac:spMkLst>
        </pc:spChg>
        <pc:spChg chg="add del">
          <ac:chgData name="boubacar balde" userId="c753b487a77d11d7" providerId="Windows Live" clId="Web-{37DF6607-8BDA-44D8-912D-308BCEB302FF}" dt="2022-01-15T15:35:38.080" v="1180"/>
          <ac:spMkLst>
            <pc:docMk/>
            <pc:sldMk cId="2383811236" sldId="305"/>
            <ac:spMk id="40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35:38.080" v="1180"/>
          <ac:spMkLst>
            <pc:docMk/>
            <pc:sldMk cId="2383811236" sldId="305"/>
            <ac:spMk id="41" creationId="{73ED6512-6858-4552-B699-9A97FE9A4EA2}"/>
          </ac:spMkLst>
        </pc:spChg>
        <pc:spChg chg="add">
          <ac:chgData name="boubacar balde" userId="c753b487a77d11d7" providerId="Windows Live" clId="Web-{37DF6607-8BDA-44D8-912D-308BCEB302FF}" dt="2022-01-15T15:35:38.080" v="1181"/>
          <ac:spMkLst>
            <pc:docMk/>
            <pc:sldMk cId="2383811236" sldId="305"/>
            <ac:spMk id="42" creationId="{F5493CFF-E43B-4B10-ACE1-C8A1246629EA}"/>
          </ac:spMkLst>
        </pc:spChg>
        <pc:spChg chg="add del">
          <ac:chgData name="boubacar balde" userId="c753b487a77d11d7" providerId="Windows Live" clId="Web-{37DF6607-8BDA-44D8-912D-308BCEB302FF}" dt="2022-01-15T15:35:29.001" v="1178"/>
          <ac:spMkLst>
            <pc:docMk/>
            <pc:sldMk cId="2383811236" sldId="305"/>
            <ac:spMk id="43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35:29.001" v="1178"/>
          <ac:spMkLst>
            <pc:docMk/>
            <pc:sldMk cId="2383811236" sldId="305"/>
            <ac:spMk id="45" creationId="{36D30126-6314-4A93-B27E-5C66CF781924}"/>
          </ac:spMkLst>
        </pc:spChg>
        <pc:spChg chg="add del">
          <ac:chgData name="boubacar balde" userId="c753b487a77d11d7" providerId="Windows Live" clId="Web-{37DF6607-8BDA-44D8-912D-308BCEB302FF}" dt="2022-01-15T15:35:29.001" v="1178"/>
          <ac:spMkLst>
            <pc:docMk/>
            <pc:sldMk cId="2383811236" sldId="305"/>
            <ac:spMk id="47" creationId="{73ED6512-6858-4552-B699-9A97FE9A4EA2}"/>
          </ac:spMkLst>
        </pc:spChg>
        <pc:picChg chg="add mod ord">
          <ac:chgData name="boubacar balde" userId="c753b487a77d11d7" providerId="Windows Live" clId="Web-{37DF6607-8BDA-44D8-912D-308BCEB302FF}" dt="2022-01-15T15:35:54.612" v="1184" actId="14100"/>
          <ac:picMkLst>
            <pc:docMk/>
            <pc:sldMk cId="2383811236" sldId="305"/>
            <ac:picMk id="4" creationId="{B3B91A56-12D2-4212-A6FD-203AF5D7F13B}"/>
          </ac:picMkLst>
        </pc:picChg>
        <pc:cxnChg chg="add del">
          <ac:chgData name="boubacar balde" userId="c753b487a77d11d7" providerId="Windows Live" clId="Web-{37DF6607-8BDA-44D8-912D-308BCEB302FF}" dt="2022-01-15T15:35:03.923" v="1172"/>
          <ac:cxnSpMkLst>
            <pc:docMk/>
            <pc:sldMk cId="2383811236" sldId="305"/>
            <ac:cxnSpMk id="36" creationId="{7E7C77BC-7138-40B1-A15B-20F57A494629}"/>
          </ac:cxnSpMkLst>
        </pc:cxnChg>
      </pc:sldChg>
      <pc:sldChg chg="addSp delSp modSp new mod setBg">
        <pc:chgData name="boubacar balde" userId="c753b487a77d11d7" providerId="Windows Live" clId="Web-{37DF6607-8BDA-44D8-912D-308BCEB302FF}" dt="2022-01-15T15:40:49.590" v="1196" actId="20577"/>
        <pc:sldMkLst>
          <pc:docMk/>
          <pc:sldMk cId="116044641" sldId="306"/>
        </pc:sldMkLst>
        <pc:spChg chg="mod">
          <ac:chgData name="boubacar balde" userId="c753b487a77d11d7" providerId="Windows Live" clId="Web-{37DF6607-8BDA-44D8-912D-308BCEB302FF}" dt="2022-01-15T15:40:29.214" v="1189"/>
          <ac:spMkLst>
            <pc:docMk/>
            <pc:sldMk cId="116044641" sldId="306"/>
            <ac:spMk id="2" creationId="{E73B5405-FCD4-49F9-B3BD-05D290EA3EAC}"/>
          </ac:spMkLst>
        </pc:spChg>
        <pc:spChg chg="add del">
          <ac:chgData name="boubacar balde" userId="c753b487a77d11d7" providerId="Windows Live" clId="Web-{37DF6607-8BDA-44D8-912D-308BCEB302FF}" dt="2022-01-15T15:40:22.308" v="1188"/>
          <ac:spMkLst>
            <pc:docMk/>
            <pc:sldMk cId="116044641" sldId="306"/>
            <ac:spMk id="3" creationId="{6796F172-335E-4872-B716-5AACDDF301C2}"/>
          </ac:spMkLst>
        </pc:spChg>
        <pc:spChg chg="add mod">
          <ac:chgData name="boubacar balde" userId="c753b487a77d11d7" providerId="Windows Live" clId="Web-{37DF6607-8BDA-44D8-912D-308BCEB302FF}" dt="2022-01-15T15:40:49.590" v="1196" actId="20577"/>
          <ac:spMkLst>
            <pc:docMk/>
            <pc:sldMk cId="116044641" sldId="306"/>
            <ac:spMk id="15" creationId="{7E5BE743-4E6A-4151-819A-714403F7F340}"/>
          </ac:spMkLst>
        </pc:spChg>
        <pc:spChg chg="add">
          <ac:chgData name="boubacar balde" userId="c753b487a77d11d7" providerId="Windows Live" clId="Web-{37DF6607-8BDA-44D8-912D-308BCEB302FF}" dt="2022-01-15T15:40:29.214" v="1189"/>
          <ac:spMkLst>
            <pc:docMk/>
            <pc:sldMk cId="116044641" sldId="306"/>
            <ac:spMk id="18" creationId="{4038CB10-1F5C-4D54-9DF7-12586DE5B007}"/>
          </ac:spMkLst>
        </pc:spChg>
        <pc:spChg chg="add">
          <ac:chgData name="boubacar balde" userId="c753b487a77d11d7" providerId="Windows Live" clId="Web-{37DF6607-8BDA-44D8-912D-308BCEB302FF}" dt="2022-01-15T15:40:29.214" v="1189"/>
          <ac:spMkLst>
            <pc:docMk/>
            <pc:sldMk cId="116044641" sldId="306"/>
            <ac:spMk id="20" creationId="{73ED6512-6858-4552-B699-9A97FE9A4EA2}"/>
          </ac:spMkLst>
        </pc:spChg>
        <pc:graphicFrameChg chg="add del mod ord modGraphic">
          <ac:chgData name="boubacar balde" userId="c753b487a77d11d7" providerId="Windows Live" clId="Web-{37DF6607-8BDA-44D8-912D-308BCEB302FF}" dt="2022-01-15T15:40:18.808" v="1187"/>
          <ac:graphicFrameMkLst>
            <pc:docMk/>
            <pc:sldMk cId="116044641" sldId="306"/>
            <ac:graphicFrameMk id="4" creationId="{81C28865-A237-4B5F-B333-52F2AE65882A}"/>
          </ac:graphicFrameMkLst>
        </pc:graphicFrameChg>
        <pc:picChg chg="add mod ord">
          <ac:chgData name="boubacar balde" userId="c753b487a77d11d7" providerId="Windows Live" clId="Web-{37DF6607-8BDA-44D8-912D-308BCEB302FF}" dt="2022-01-15T15:40:29.214" v="1189"/>
          <ac:picMkLst>
            <pc:docMk/>
            <pc:sldMk cId="116044641" sldId="306"/>
            <ac:picMk id="11" creationId="{2CB567B8-1016-4631-A78F-8B5890BE7686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5:51:07.531" v="1231" actId="14100"/>
        <pc:sldMkLst>
          <pc:docMk/>
          <pc:sldMk cId="3981684129" sldId="307"/>
        </pc:sldMkLst>
        <pc:spChg chg="mod">
          <ac:chgData name="boubacar balde" userId="c753b487a77d11d7" providerId="Windows Live" clId="Web-{37DF6607-8BDA-44D8-912D-308BCEB302FF}" dt="2022-01-15T15:47:32.775" v="1210"/>
          <ac:spMkLst>
            <pc:docMk/>
            <pc:sldMk cId="3981684129" sldId="307"/>
            <ac:spMk id="2" creationId="{46E9B722-1B0A-464B-9913-418B9E702F55}"/>
          </ac:spMkLst>
        </pc:spChg>
        <pc:spChg chg="mod ord">
          <ac:chgData name="boubacar balde" userId="c753b487a77d11d7" providerId="Windows Live" clId="Web-{37DF6607-8BDA-44D8-912D-308BCEB302FF}" dt="2022-01-15T15:50:57.031" v="1229" actId="20577"/>
          <ac:spMkLst>
            <pc:docMk/>
            <pc:sldMk cId="3981684129" sldId="307"/>
            <ac:spMk id="3" creationId="{C26679FD-CCDA-44F5-BF35-E35DCDF0FB96}"/>
          </ac:spMkLst>
        </pc:spChg>
        <pc:spChg chg="add">
          <ac:chgData name="boubacar balde" userId="c753b487a77d11d7" providerId="Windows Live" clId="Web-{37DF6607-8BDA-44D8-912D-308BCEB302FF}" dt="2022-01-15T15:47:32.775" v="1210"/>
          <ac:spMkLst>
            <pc:docMk/>
            <pc:sldMk cId="3981684129" sldId="307"/>
            <ac:spMk id="8" creationId="{F5493CFF-E43B-4B10-ACE1-C8A1246629EA}"/>
          </ac:spMkLst>
        </pc:spChg>
        <pc:spChg chg="add del">
          <ac:chgData name="boubacar balde" userId="c753b487a77d11d7" providerId="Windows Live" clId="Web-{37DF6607-8BDA-44D8-912D-308BCEB302FF}" dt="2022-01-15T15:47:32.775" v="1209"/>
          <ac:spMkLst>
            <pc:docMk/>
            <pc:sldMk cId="3981684129" sldId="307"/>
            <ac:spMk id="11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5:47:32.775" v="1209"/>
          <ac:spMkLst>
            <pc:docMk/>
            <pc:sldMk cId="3981684129" sldId="307"/>
            <ac:spMk id="13" creationId="{36D30126-6314-4A93-B27E-5C66CF781924}"/>
          </ac:spMkLst>
        </pc:spChg>
        <pc:spChg chg="add del">
          <ac:chgData name="boubacar balde" userId="c753b487a77d11d7" providerId="Windows Live" clId="Web-{37DF6607-8BDA-44D8-912D-308BCEB302FF}" dt="2022-01-15T15:47:32.775" v="1209"/>
          <ac:spMkLst>
            <pc:docMk/>
            <pc:sldMk cId="3981684129" sldId="307"/>
            <ac:spMk id="15" creationId="{73ED6512-6858-4552-B699-9A97FE9A4EA2}"/>
          </ac:spMkLst>
        </pc:spChg>
        <pc:picChg chg="add del mod">
          <ac:chgData name="boubacar balde" userId="c753b487a77d11d7" providerId="Windows Live" clId="Web-{37DF6607-8BDA-44D8-912D-308BCEB302FF}" dt="2022-01-15T15:47:08.180" v="1203"/>
          <ac:picMkLst>
            <pc:docMk/>
            <pc:sldMk cId="3981684129" sldId="307"/>
            <ac:picMk id="4" creationId="{B7749933-6D9F-4F93-8F1E-D7B785F7B444}"/>
          </ac:picMkLst>
        </pc:picChg>
        <pc:picChg chg="add del mod">
          <ac:chgData name="boubacar balde" userId="c753b487a77d11d7" providerId="Windows Live" clId="Web-{37DF6607-8BDA-44D8-912D-308BCEB302FF}" dt="2022-01-15T15:47:23.243" v="1205"/>
          <ac:picMkLst>
            <pc:docMk/>
            <pc:sldMk cId="3981684129" sldId="307"/>
            <ac:picMk id="5" creationId="{2554D98E-2CC0-432C-99C5-8F76F2C67FCF}"/>
          </ac:picMkLst>
        </pc:picChg>
        <pc:picChg chg="add mod ord">
          <ac:chgData name="boubacar balde" userId="c753b487a77d11d7" providerId="Windows Live" clId="Web-{37DF6607-8BDA-44D8-912D-308BCEB302FF}" dt="2022-01-15T15:51:07.531" v="1231" actId="14100"/>
          <ac:picMkLst>
            <pc:docMk/>
            <pc:sldMk cId="3981684129" sldId="307"/>
            <ac:picMk id="6" creationId="{B3489EB5-B5AC-46A8-BFC4-0A5D7334C761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6:13:08.792" v="1275"/>
        <pc:sldMkLst>
          <pc:docMk/>
          <pc:sldMk cId="2292111183" sldId="308"/>
        </pc:sldMkLst>
        <pc:spChg chg="mod ord">
          <ac:chgData name="boubacar balde" userId="c753b487a77d11d7" providerId="Windows Live" clId="Web-{37DF6607-8BDA-44D8-912D-308BCEB302FF}" dt="2022-01-15T16:13:08.792" v="1275"/>
          <ac:spMkLst>
            <pc:docMk/>
            <pc:sldMk cId="2292111183" sldId="308"/>
            <ac:spMk id="2" creationId="{68964556-64B7-451A-8569-05038D95AAC6}"/>
          </ac:spMkLst>
        </pc:spChg>
        <pc:spChg chg="del">
          <ac:chgData name="boubacar balde" userId="c753b487a77d11d7" providerId="Windows Live" clId="Web-{37DF6607-8BDA-44D8-912D-308BCEB302FF}" dt="2022-01-15T15:53:14.410" v="1233"/>
          <ac:spMkLst>
            <pc:docMk/>
            <pc:sldMk cId="2292111183" sldId="308"/>
            <ac:spMk id="3" creationId="{CF00B8E4-F556-4A02-8192-9DB6FDF8F30C}"/>
          </ac:spMkLst>
        </pc:spChg>
        <pc:spChg chg="add mod">
          <ac:chgData name="boubacar balde" userId="c753b487a77d11d7" providerId="Windows Live" clId="Web-{37DF6607-8BDA-44D8-912D-308BCEB302FF}" dt="2022-01-15T16:13:08.792" v="1275"/>
          <ac:spMkLst>
            <pc:docMk/>
            <pc:sldMk cId="2292111183" sldId="308"/>
            <ac:spMk id="8" creationId="{0DDCA18B-D361-4020-95B1-2180A68B3742}"/>
          </ac:spMkLst>
        </pc:spChg>
        <pc:spChg chg="add del">
          <ac:chgData name="boubacar balde" userId="c753b487a77d11d7" providerId="Windows Live" clId="Web-{37DF6607-8BDA-44D8-912D-308BCEB302FF}" dt="2022-01-15T16:13:08.792" v="1275"/>
          <ac:spMkLst>
            <pc:docMk/>
            <pc:sldMk cId="2292111183" sldId="308"/>
            <ac:spMk id="11" creationId="{4038CB10-1F5C-4D54-9DF7-12586DE5B007}"/>
          </ac:spMkLst>
        </pc:spChg>
        <pc:spChg chg="add del">
          <ac:chgData name="boubacar balde" userId="c753b487a77d11d7" providerId="Windows Live" clId="Web-{37DF6607-8BDA-44D8-912D-308BCEB302FF}" dt="2022-01-15T16:13:08.792" v="1275"/>
          <ac:spMkLst>
            <pc:docMk/>
            <pc:sldMk cId="2292111183" sldId="308"/>
            <ac:spMk id="13" creationId="{36D30126-6314-4A93-B27E-5C66CF781924}"/>
          </ac:spMkLst>
        </pc:spChg>
        <pc:spChg chg="add del">
          <ac:chgData name="boubacar balde" userId="c753b487a77d11d7" providerId="Windows Live" clId="Web-{37DF6607-8BDA-44D8-912D-308BCEB302FF}" dt="2022-01-15T16:13:08.792" v="1275"/>
          <ac:spMkLst>
            <pc:docMk/>
            <pc:sldMk cId="2292111183" sldId="308"/>
            <ac:spMk id="15" creationId="{73ED6512-6858-4552-B699-9A97FE9A4EA2}"/>
          </ac:spMkLst>
        </pc:spChg>
        <pc:spChg chg="add">
          <ac:chgData name="boubacar balde" userId="c753b487a77d11d7" providerId="Windows Live" clId="Web-{37DF6607-8BDA-44D8-912D-308BCEB302FF}" dt="2022-01-15T16:13:08.792" v="1275"/>
          <ac:spMkLst>
            <pc:docMk/>
            <pc:sldMk cId="2292111183" sldId="308"/>
            <ac:spMk id="20" creationId="{F5493CFF-E43B-4B10-ACE1-C8A1246629EA}"/>
          </ac:spMkLst>
        </pc:spChg>
        <pc:picChg chg="add mod ord">
          <ac:chgData name="boubacar balde" userId="c753b487a77d11d7" providerId="Windows Live" clId="Web-{37DF6607-8BDA-44D8-912D-308BCEB302FF}" dt="2022-01-15T16:13:08.792" v="1275"/>
          <ac:picMkLst>
            <pc:docMk/>
            <pc:sldMk cId="2292111183" sldId="308"/>
            <ac:picMk id="4" creationId="{D0EACAD3-D7C1-4254-A92E-C7D032790DE0}"/>
          </ac:picMkLst>
        </pc:picChg>
      </pc:sldChg>
      <pc:sldChg chg="addSp delSp modSp new del mod setBg">
        <pc:chgData name="boubacar balde" userId="c753b487a77d11d7" providerId="Windows Live" clId="Web-{37DF6607-8BDA-44D8-912D-308BCEB302FF}" dt="2022-01-15T15:57:33.294" v="1249"/>
        <pc:sldMkLst>
          <pc:docMk/>
          <pc:sldMk cId="2821396985" sldId="309"/>
        </pc:sldMkLst>
        <pc:spChg chg="mod">
          <ac:chgData name="boubacar balde" userId="c753b487a77d11d7" providerId="Windows Live" clId="Web-{37DF6607-8BDA-44D8-912D-308BCEB302FF}" dt="2022-01-15T15:54:19.147" v="1244"/>
          <ac:spMkLst>
            <pc:docMk/>
            <pc:sldMk cId="2821396985" sldId="309"/>
            <ac:spMk id="2" creationId="{F57118FA-6E7C-4745-82DF-5EE42D7C0D5C}"/>
          </ac:spMkLst>
        </pc:spChg>
        <pc:spChg chg="add del mod">
          <ac:chgData name="boubacar balde" userId="c753b487a77d11d7" providerId="Windows Live" clId="Web-{37DF6607-8BDA-44D8-912D-308BCEB302FF}" dt="2022-01-15T15:57:29.059" v="1248"/>
          <ac:spMkLst>
            <pc:docMk/>
            <pc:sldMk cId="2821396985" sldId="309"/>
            <ac:spMk id="3" creationId="{D5D193F8-287B-417C-BBF1-CD0576B2E5B7}"/>
          </ac:spMkLst>
        </pc:spChg>
        <pc:spChg chg="add">
          <ac:chgData name="boubacar balde" userId="c753b487a77d11d7" providerId="Windows Live" clId="Web-{37DF6607-8BDA-44D8-912D-308BCEB302FF}" dt="2022-01-15T15:54:19.147" v="1244"/>
          <ac:spMkLst>
            <pc:docMk/>
            <pc:sldMk cId="2821396985" sldId="309"/>
            <ac:spMk id="8" creationId="{4038CB10-1F5C-4D54-9DF7-12586DE5B007}"/>
          </ac:spMkLst>
        </pc:spChg>
        <pc:spChg chg="add">
          <ac:chgData name="boubacar balde" userId="c753b487a77d11d7" providerId="Windows Live" clId="Web-{37DF6607-8BDA-44D8-912D-308BCEB302FF}" dt="2022-01-15T15:54:19.147" v="1244"/>
          <ac:spMkLst>
            <pc:docMk/>
            <pc:sldMk cId="2821396985" sldId="309"/>
            <ac:spMk id="10" creationId="{73ED6512-6858-4552-B699-9A97FE9A4EA2}"/>
          </ac:spMkLst>
        </pc:spChg>
        <pc:picChg chg="add del mod ord">
          <ac:chgData name="boubacar balde" userId="c753b487a77d11d7" providerId="Windows Live" clId="Web-{37DF6607-8BDA-44D8-912D-308BCEB302FF}" dt="2022-01-15T15:57:24.653" v="1246"/>
          <ac:picMkLst>
            <pc:docMk/>
            <pc:sldMk cId="2821396985" sldId="309"/>
            <ac:picMk id="4" creationId="{112B9B43-1663-4E7D-A532-8C1C5AD6C0D0}"/>
          </ac:picMkLst>
        </pc:picChg>
        <pc:picChg chg="add del mod ord">
          <ac:chgData name="boubacar balde" userId="c753b487a77d11d7" providerId="Windows Live" clId="Web-{37DF6607-8BDA-44D8-912D-308BCEB302FF}" dt="2022-01-15T15:57:29.059" v="1248"/>
          <ac:picMkLst>
            <pc:docMk/>
            <pc:sldMk cId="2821396985" sldId="309"/>
            <ac:picMk id="5" creationId="{9B936E4E-864B-4826-99EB-E4F5450ECC6C}"/>
          </ac:picMkLst>
        </pc:picChg>
      </pc:sldChg>
      <pc:sldChg chg="addSp delSp modSp new mod setBg">
        <pc:chgData name="boubacar balde" userId="c753b487a77d11d7" providerId="Windows Live" clId="Web-{37DF6607-8BDA-44D8-912D-308BCEB302FF}" dt="2022-01-15T16:19:02.241" v="1313" actId="14100"/>
        <pc:sldMkLst>
          <pc:docMk/>
          <pc:sldMk cId="3173507653" sldId="309"/>
        </pc:sldMkLst>
        <pc:spChg chg="mod ord">
          <ac:chgData name="boubacar balde" userId="c753b487a77d11d7" providerId="Windows Live" clId="Web-{37DF6607-8BDA-44D8-912D-308BCEB302FF}" dt="2022-01-15T15:58:56.281" v="1271"/>
          <ac:spMkLst>
            <pc:docMk/>
            <pc:sldMk cId="3173507653" sldId="309"/>
            <ac:spMk id="2" creationId="{4582378B-6246-4A37-BBD3-8DFA231D9777}"/>
          </ac:spMkLst>
        </pc:spChg>
        <pc:spChg chg="del">
          <ac:chgData name="boubacar balde" userId="c753b487a77d11d7" providerId="Windows Live" clId="Web-{37DF6607-8BDA-44D8-912D-308BCEB302FF}" dt="2022-01-15T15:57:38.903" v="1251"/>
          <ac:spMkLst>
            <pc:docMk/>
            <pc:sldMk cId="3173507653" sldId="309"/>
            <ac:spMk id="3" creationId="{3C1F3786-B393-4E57-A046-0288A56D4A37}"/>
          </ac:spMkLst>
        </pc:spChg>
        <pc:spChg chg="add mod">
          <ac:chgData name="boubacar balde" userId="c753b487a77d11d7" providerId="Windows Live" clId="Web-{37DF6607-8BDA-44D8-912D-308BCEB302FF}" dt="2022-01-15T15:58:58.593" v="1272" actId="20577"/>
          <ac:spMkLst>
            <pc:docMk/>
            <pc:sldMk cId="3173507653" sldId="309"/>
            <ac:spMk id="8" creationId="{3D2173F5-3110-4BBB-8C6C-5AA1E9AC0E1B}"/>
          </ac:spMkLst>
        </pc:spChg>
        <pc:spChg chg="add del">
          <ac:chgData name="boubacar balde" userId="c753b487a77d11d7" providerId="Windows Live" clId="Web-{37DF6607-8BDA-44D8-912D-308BCEB302FF}" dt="2022-01-15T15:58:56.281" v="1271"/>
          <ac:spMkLst>
            <pc:docMk/>
            <pc:sldMk cId="3173507653" sldId="309"/>
            <ac:spMk id="11" creationId="{867D4867-5BA7-4462-B2F6-A23F4A622AA7}"/>
          </ac:spMkLst>
        </pc:spChg>
        <pc:spChg chg="add">
          <ac:chgData name="boubacar balde" userId="c753b487a77d11d7" providerId="Windows Live" clId="Web-{37DF6607-8BDA-44D8-912D-308BCEB302FF}" dt="2022-01-15T15:58:56.281" v="1271"/>
          <ac:spMkLst>
            <pc:docMk/>
            <pc:sldMk cId="3173507653" sldId="309"/>
            <ac:spMk id="16" creationId="{F5493CFF-E43B-4B10-ACE1-C8A1246629EA}"/>
          </ac:spMkLst>
        </pc:spChg>
        <pc:picChg chg="add mod ord">
          <ac:chgData name="boubacar balde" userId="c753b487a77d11d7" providerId="Windows Live" clId="Web-{37DF6607-8BDA-44D8-912D-308BCEB302FF}" dt="2022-01-15T16:19:02.241" v="1313" actId="14100"/>
          <ac:picMkLst>
            <pc:docMk/>
            <pc:sldMk cId="3173507653" sldId="309"/>
            <ac:picMk id="4" creationId="{8B96FF89-66D7-4D02-9E15-E74F7297EFD3}"/>
          </ac:picMkLst>
        </pc:picChg>
        <pc:picChg chg="add del">
          <ac:chgData name="boubacar balde" userId="c753b487a77d11d7" providerId="Windows Live" clId="Web-{37DF6607-8BDA-44D8-912D-308BCEB302FF}" dt="2022-01-15T16:14:03.247" v="1277"/>
          <ac:picMkLst>
            <pc:docMk/>
            <pc:sldMk cId="3173507653" sldId="309"/>
            <ac:picMk id="9" creationId="{3B62FE95-33BC-4489-8102-10E17A6AA06D}"/>
          </ac:picMkLst>
        </pc:picChg>
      </pc:sldChg>
      <pc:sldChg chg="addSp delSp modSp new del ord">
        <pc:chgData name="boubacar balde" userId="c753b487a77d11d7" providerId="Windows Live" clId="Web-{37DF6607-8BDA-44D8-912D-308BCEB302FF}" dt="2022-01-15T16:52:58.212" v="1517"/>
        <pc:sldMkLst>
          <pc:docMk/>
          <pc:sldMk cId="1966340108" sldId="310"/>
        </pc:sldMkLst>
        <pc:spChg chg="del">
          <ac:chgData name="boubacar balde" userId="c753b487a77d11d7" providerId="Windows Live" clId="Web-{37DF6607-8BDA-44D8-912D-308BCEB302FF}" dt="2022-01-15T16:12:21.088" v="1274"/>
          <ac:spMkLst>
            <pc:docMk/>
            <pc:sldMk cId="1966340108" sldId="310"/>
            <ac:spMk id="3" creationId="{87AB10AD-CC2E-4B9E-9CD8-94016C0BB1F2}"/>
          </ac:spMkLst>
        </pc:spChg>
        <pc:spChg chg="add del mod">
          <ac:chgData name="boubacar balde" userId="c753b487a77d11d7" providerId="Windows Live" clId="Web-{37DF6607-8BDA-44D8-912D-308BCEB302FF}" dt="2022-01-15T16:32:00.875" v="1330"/>
          <ac:spMkLst>
            <pc:docMk/>
            <pc:sldMk cId="1966340108" sldId="310"/>
            <ac:spMk id="6" creationId="{710B671A-45EE-4F9C-BFFB-9A339BF30F97}"/>
          </ac:spMkLst>
        </pc:spChg>
        <pc:picChg chg="add del mod ord">
          <ac:chgData name="boubacar balde" userId="c753b487a77d11d7" providerId="Windows Live" clId="Web-{37DF6607-8BDA-44D8-912D-308BCEB302FF}" dt="2022-01-15T16:14:14.497" v="1278"/>
          <ac:picMkLst>
            <pc:docMk/>
            <pc:sldMk cId="1966340108" sldId="310"/>
            <ac:picMk id="4" creationId="{83F5DD1E-AF62-4045-B255-86879F2C580F}"/>
          </ac:picMkLst>
        </pc:picChg>
        <pc:picChg chg="add mod ord">
          <ac:chgData name="boubacar balde" userId="c753b487a77d11d7" providerId="Windows Live" clId="Web-{37DF6607-8BDA-44D8-912D-308BCEB302FF}" dt="2022-01-15T16:32:17.516" v="1334" actId="1076"/>
          <ac:picMkLst>
            <pc:docMk/>
            <pc:sldMk cId="1966340108" sldId="310"/>
            <ac:picMk id="7" creationId="{449926C4-DA7D-4E94-BAFD-DA806F125FA1}"/>
          </ac:picMkLst>
        </pc:picChg>
      </pc:sldChg>
      <pc:sldChg chg="addSp delSp modSp add replId">
        <pc:chgData name="boubacar balde" userId="c753b487a77d11d7" providerId="Windows Live" clId="Web-{37DF6607-8BDA-44D8-912D-308BCEB302FF}" dt="2022-01-15T16:53:47.870" v="1532" actId="20577"/>
        <pc:sldMkLst>
          <pc:docMk/>
          <pc:sldMk cId="1748102270" sldId="311"/>
        </pc:sldMkLst>
        <pc:spChg chg="mod">
          <ac:chgData name="boubacar balde" userId="c753b487a77d11d7" providerId="Windows Live" clId="Web-{37DF6607-8BDA-44D8-912D-308BCEB302FF}" dt="2022-01-15T16:53:47.870" v="1532" actId="20577"/>
          <ac:spMkLst>
            <pc:docMk/>
            <pc:sldMk cId="1748102270" sldId="311"/>
            <ac:spMk id="8" creationId="{3D2173F5-3110-4BBB-8C6C-5AA1E9AC0E1B}"/>
          </ac:spMkLst>
        </pc:spChg>
        <pc:picChg chg="add mod">
          <ac:chgData name="boubacar balde" userId="c753b487a77d11d7" providerId="Windows Live" clId="Web-{37DF6607-8BDA-44D8-912D-308BCEB302FF}" dt="2022-01-15T16:41:17.502" v="1411" actId="14100"/>
          <ac:picMkLst>
            <pc:docMk/>
            <pc:sldMk cId="1748102270" sldId="311"/>
            <ac:picMk id="3" creationId="{85762762-988F-43B0-923B-374AB74C8EB9}"/>
          </ac:picMkLst>
        </pc:picChg>
        <pc:picChg chg="del">
          <ac:chgData name="boubacar balde" userId="c753b487a77d11d7" providerId="Windows Live" clId="Web-{37DF6607-8BDA-44D8-912D-308BCEB302FF}" dt="2022-01-15T16:40:59.689" v="1405"/>
          <ac:picMkLst>
            <pc:docMk/>
            <pc:sldMk cId="1748102270" sldId="311"/>
            <ac:picMk id="4" creationId="{8B96FF89-66D7-4D02-9E15-E74F7297EFD3}"/>
          </ac:picMkLst>
        </pc:picChg>
      </pc:sldChg>
      <pc:sldChg chg="addSp delSp modSp add ord replId">
        <pc:chgData name="boubacar balde" userId="c753b487a77d11d7" providerId="Windows Live" clId="Web-{37DF6607-8BDA-44D8-912D-308BCEB302FF}" dt="2022-01-15T16:53:04.556" v="1518" actId="20577"/>
        <pc:sldMkLst>
          <pc:docMk/>
          <pc:sldMk cId="3375990413" sldId="312"/>
        </pc:sldMkLst>
        <pc:spChg chg="mod">
          <ac:chgData name="boubacar balde" userId="c753b487a77d11d7" providerId="Windows Live" clId="Web-{37DF6607-8BDA-44D8-912D-308BCEB302FF}" dt="2022-01-15T16:53:04.556" v="1518" actId="20577"/>
          <ac:spMkLst>
            <pc:docMk/>
            <pc:sldMk cId="3375990413" sldId="312"/>
            <ac:spMk id="8" creationId="{3D2173F5-3110-4BBB-8C6C-5AA1E9AC0E1B}"/>
          </ac:spMkLst>
        </pc:spChg>
        <pc:picChg chg="add mod">
          <ac:chgData name="boubacar balde" userId="c753b487a77d11d7" providerId="Windows Live" clId="Web-{37DF6607-8BDA-44D8-912D-308BCEB302FF}" dt="2022-01-15T16:27:38.476" v="1329" actId="14100"/>
          <ac:picMkLst>
            <pc:docMk/>
            <pc:sldMk cId="3375990413" sldId="312"/>
            <ac:picMk id="3" creationId="{DC02754B-76D2-4E55-8F20-AFF030DA0394}"/>
          </ac:picMkLst>
        </pc:picChg>
        <pc:picChg chg="del">
          <ac:chgData name="boubacar balde" userId="c753b487a77d11d7" providerId="Windows Live" clId="Web-{37DF6607-8BDA-44D8-912D-308BCEB302FF}" dt="2022-01-15T16:27:10.928" v="1320"/>
          <ac:picMkLst>
            <pc:docMk/>
            <pc:sldMk cId="3375990413" sldId="312"/>
            <ac:picMk id="4" creationId="{8B96FF89-66D7-4D02-9E15-E74F7297EFD3}"/>
          </ac:picMkLst>
        </pc:picChg>
      </pc:sldChg>
      <pc:sldChg chg="addSp delSp modSp add ord replId">
        <pc:chgData name="boubacar balde" userId="c753b487a77d11d7" providerId="Windows Live" clId="Web-{37DF6607-8BDA-44D8-912D-308BCEB302FF}" dt="2022-01-15T16:18:47.600" v="1310" actId="14100"/>
        <pc:sldMkLst>
          <pc:docMk/>
          <pc:sldMk cId="2230691738" sldId="313"/>
        </pc:sldMkLst>
        <pc:spChg chg="mod">
          <ac:chgData name="boubacar balde" userId="c753b487a77d11d7" providerId="Windows Live" clId="Web-{37DF6607-8BDA-44D8-912D-308BCEB302FF}" dt="2022-01-15T16:15:30.672" v="1288" actId="20577"/>
          <ac:spMkLst>
            <pc:docMk/>
            <pc:sldMk cId="2230691738" sldId="313"/>
            <ac:spMk id="8" creationId="{3D2173F5-3110-4BBB-8C6C-5AA1E9AC0E1B}"/>
          </ac:spMkLst>
        </pc:spChg>
        <pc:picChg chg="add mod">
          <ac:chgData name="boubacar balde" userId="c753b487a77d11d7" providerId="Windows Live" clId="Web-{37DF6607-8BDA-44D8-912D-308BCEB302FF}" dt="2022-01-15T16:18:47.600" v="1310" actId="14100"/>
          <ac:picMkLst>
            <pc:docMk/>
            <pc:sldMk cId="2230691738" sldId="313"/>
            <ac:picMk id="3" creationId="{665473FD-19A3-4496-BD29-F05959F08A1C}"/>
          </ac:picMkLst>
        </pc:picChg>
        <pc:picChg chg="del">
          <ac:chgData name="boubacar balde" userId="c753b487a77d11d7" providerId="Windows Live" clId="Web-{37DF6607-8BDA-44D8-912D-308BCEB302FF}" dt="2022-01-15T16:14:38.451" v="1284"/>
          <ac:picMkLst>
            <pc:docMk/>
            <pc:sldMk cId="2230691738" sldId="313"/>
            <ac:picMk id="4" creationId="{8B96FF89-66D7-4D02-9E15-E74F7297EFD3}"/>
          </ac:picMkLst>
        </pc:picChg>
      </pc:sldChg>
      <pc:sldChg chg="addSp delSp modSp add replId">
        <pc:chgData name="boubacar balde" userId="c753b487a77d11d7" providerId="Windows Live" clId="Web-{37DF6607-8BDA-44D8-912D-308BCEB302FF}" dt="2022-01-15T16:24:38.502" v="1315" actId="20577"/>
        <pc:sldMkLst>
          <pc:docMk/>
          <pc:sldMk cId="3011559762" sldId="314"/>
        </pc:sldMkLst>
        <pc:spChg chg="mod">
          <ac:chgData name="boubacar balde" userId="c753b487a77d11d7" providerId="Windows Live" clId="Web-{37DF6607-8BDA-44D8-912D-308BCEB302FF}" dt="2022-01-15T16:24:38.502" v="1315" actId="20577"/>
          <ac:spMkLst>
            <pc:docMk/>
            <pc:sldMk cId="3011559762" sldId="314"/>
            <ac:spMk id="8" creationId="{3D2173F5-3110-4BBB-8C6C-5AA1E9AC0E1B}"/>
          </ac:spMkLst>
        </pc:spChg>
        <pc:picChg chg="add del mod">
          <ac:chgData name="boubacar balde" userId="c753b487a77d11d7" providerId="Windows Live" clId="Web-{37DF6607-8BDA-44D8-912D-308BCEB302FF}" dt="2022-01-15T16:17:59.598" v="1301"/>
          <ac:picMkLst>
            <pc:docMk/>
            <pc:sldMk cId="3011559762" sldId="314"/>
            <ac:picMk id="3" creationId="{ACE320BB-C583-4FA6-B89E-38FA6C0CF9AC}"/>
          </ac:picMkLst>
        </pc:picChg>
        <pc:picChg chg="del">
          <ac:chgData name="boubacar balde" userId="c753b487a77d11d7" providerId="Windows Live" clId="Web-{37DF6607-8BDA-44D8-912D-308BCEB302FF}" dt="2022-01-15T16:17:26.175" v="1293"/>
          <ac:picMkLst>
            <pc:docMk/>
            <pc:sldMk cId="3011559762" sldId="314"/>
            <ac:picMk id="4" creationId="{8B96FF89-66D7-4D02-9E15-E74F7297EFD3}"/>
          </ac:picMkLst>
        </pc:picChg>
        <pc:picChg chg="add mod">
          <ac:chgData name="boubacar balde" userId="c753b487a77d11d7" providerId="Windows Live" clId="Web-{37DF6607-8BDA-44D8-912D-308BCEB302FF}" dt="2022-01-15T16:18:27.084" v="1306" actId="1076"/>
          <ac:picMkLst>
            <pc:docMk/>
            <pc:sldMk cId="3011559762" sldId="314"/>
            <ac:picMk id="5" creationId="{4597ED3D-072E-46AC-8213-8300481198AA}"/>
          </ac:picMkLst>
        </pc:picChg>
      </pc:sldChg>
      <pc:sldChg chg="addSp delSp modSp add replId">
        <pc:chgData name="boubacar balde" userId="c753b487a77d11d7" providerId="Windows Live" clId="Web-{37DF6607-8BDA-44D8-912D-308BCEB302FF}" dt="2022-01-15T16:33:32.784" v="1354" actId="20577"/>
        <pc:sldMkLst>
          <pc:docMk/>
          <pc:sldMk cId="1047800511" sldId="315"/>
        </pc:sldMkLst>
        <pc:spChg chg="mod">
          <ac:chgData name="boubacar balde" userId="c753b487a77d11d7" providerId="Windows Live" clId="Web-{37DF6607-8BDA-44D8-912D-308BCEB302FF}" dt="2022-01-15T16:33:32.784" v="1354" actId="20577"/>
          <ac:spMkLst>
            <pc:docMk/>
            <pc:sldMk cId="1047800511" sldId="315"/>
            <ac:spMk id="8" creationId="{3D2173F5-3110-4BBB-8C6C-5AA1E9AC0E1B}"/>
          </ac:spMkLst>
        </pc:spChg>
        <pc:picChg chg="add mod">
          <ac:chgData name="boubacar balde" userId="c753b487a77d11d7" providerId="Windows Live" clId="Web-{37DF6607-8BDA-44D8-912D-308BCEB302FF}" dt="2022-01-15T16:33:11.299" v="1340" actId="14100"/>
          <ac:picMkLst>
            <pc:docMk/>
            <pc:sldMk cId="1047800511" sldId="315"/>
            <ac:picMk id="3" creationId="{DC51C60F-DB3B-4B75-84BC-1E4303B67298}"/>
          </ac:picMkLst>
        </pc:picChg>
        <pc:picChg chg="del">
          <ac:chgData name="boubacar balde" userId="c753b487a77d11d7" providerId="Windows Live" clId="Web-{37DF6607-8BDA-44D8-912D-308BCEB302FF}" dt="2022-01-15T16:32:56.752" v="1335"/>
          <ac:picMkLst>
            <pc:docMk/>
            <pc:sldMk cId="1047800511" sldId="315"/>
            <ac:picMk id="4" creationId="{8B96FF89-66D7-4D02-9E15-E74F7297EFD3}"/>
          </ac:picMkLst>
        </pc:picChg>
      </pc:sldChg>
      <pc:sldChg chg="addSp delSp modSp add replId">
        <pc:chgData name="boubacar balde" userId="c753b487a77d11d7" providerId="Windows Live" clId="Web-{37DF6607-8BDA-44D8-912D-308BCEB302FF}" dt="2022-01-15T16:37:05.963" v="1382" actId="20577"/>
        <pc:sldMkLst>
          <pc:docMk/>
          <pc:sldMk cId="1018884008" sldId="316"/>
        </pc:sldMkLst>
        <pc:spChg chg="mod">
          <ac:chgData name="boubacar balde" userId="c753b487a77d11d7" providerId="Windows Live" clId="Web-{37DF6607-8BDA-44D8-912D-308BCEB302FF}" dt="2022-01-15T16:37:05.963" v="1382" actId="20577"/>
          <ac:spMkLst>
            <pc:docMk/>
            <pc:sldMk cId="1018884008" sldId="316"/>
            <ac:spMk id="8" creationId="{3D2173F5-3110-4BBB-8C6C-5AA1E9AC0E1B}"/>
          </ac:spMkLst>
        </pc:spChg>
        <pc:picChg chg="add mod">
          <ac:chgData name="boubacar balde" userId="c753b487a77d11d7" providerId="Windows Live" clId="Web-{37DF6607-8BDA-44D8-912D-308BCEB302FF}" dt="2022-01-15T16:36:48.869" v="1379" actId="14100"/>
          <ac:picMkLst>
            <pc:docMk/>
            <pc:sldMk cId="1018884008" sldId="316"/>
            <ac:picMk id="3" creationId="{6D152178-DFBF-4A6B-8FAE-71A5FAB989C1}"/>
          </ac:picMkLst>
        </pc:picChg>
        <pc:picChg chg="del">
          <ac:chgData name="boubacar balde" userId="c753b487a77d11d7" providerId="Windows Live" clId="Web-{37DF6607-8BDA-44D8-912D-308BCEB302FF}" dt="2022-01-15T16:35:46.460" v="1355"/>
          <ac:picMkLst>
            <pc:docMk/>
            <pc:sldMk cId="1018884008" sldId="316"/>
            <ac:picMk id="4" creationId="{8B96FF89-66D7-4D02-9E15-E74F7297EFD3}"/>
          </ac:picMkLst>
        </pc:picChg>
      </pc:sldChg>
      <pc:sldChg chg="addSp delSp modSp add replId">
        <pc:chgData name="boubacar balde" userId="c753b487a77d11d7" providerId="Windows Live" clId="Web-{37DF6607-8BDA-44D8-912D-308BCEB302FF}" dt="2022-01-15T16:38:48.716" v="1400" actId="14100"/>
        <pc:sldMkLst>
          <pc:docMk/>
          <pc:sldMk cId="629403368" sldId="317"/>
        </pc:sldMkLst>
        <pc:spChg chg="mod">
          <ac:chgData name="boubacar balde" userId="c753b487a77d11d7" providerId="Windows Live" clId="Web-{37DF6607-8BDA-44D8-912D-308BCEB302FF}" dt="2022-01-15T16:38:23.153" v="1390" actId="20577"/>
          <ac:spMkLst>
            <pc:docMk/>
            <pc:sldMk cId="629403368" sldId="317"/>
            <ac:spMk id="8" creationId="{3D2173F5-3110-4BBB-8C6C-5AA1E9AC0E1B}"/>
          </ac:spMkLst>
        </pc:spChg>
        <pc:picChg chg="add del mod">
          <ac:chgData name="boubacar balde" userId="c753b487a77d11d7" providerId="Windows Live" clId="Web-{37DF6607-8BDA-44D8-912D-308BCEB302FF}" dt="2022-01-15T16:37:12.791" v="1384"/>
          <ac:picMkLst>
            <pc:docMk/>
            <pc:sldMk cId="629403368" sldId="317"/>
            <ac:picMk id="3" creationId="{BB432254-31BD-43FF-AE34-0DB776028749}"/>
          </ac:picMkLst>
        </pc:picChg>
        <pc:picChg chg="del">
          <ac:chgData name="boubacar balde" userId="c753b487a77d11d7" providerId="Windows Live" clId="Web-{37DF6607-8BDA-44D8-912D-308BCEB302FF}" dt="2022-01-15T16:38:25.622" v="1391"/>
          <ac:picMkLst>
            <pc:docMk/>
            <pc:sldMk cId="629403368" sldId="317"/>
            <ac:picMk id="4" creationId="{8B96FF89-66D7-4D02-9E15-E74F7297EFD3}"/>
          </ac:picMkLst>
        </pc:picChg>
        <pc:picChg chg="add mod">
          <ac:chgData name="boubacar balde" userId="c753b487a77d11d7" providerId="Windows Live" clId="Web-{37DF6607-8BDA-44D8-912D-308BCEB302FF}" dt="2022-01-15T16:38:48.716" v="1400" actId="14100"/>
          <ac:picMkLst>
            <pc:docMk/>
            <pc:sldMk cId="629403368" sldId="317"/>
            <ac:picMk id="5" creationId="{30F4244F-F58B-425E-932B-7A59A2E5522C}"/>
          </ac:picMkLst>
        </pc:picChg>
      </pc:sldChg>
      <pc:sldChg chg="new ord">
        <pc:chgData name="boubacar balde" userId="c753b487a77d11d7" providerId="Windows Live" clId="Web-{37DF6607-8BDA-44D8-912D-308BCEB302FF}" dt="2022-01-15T16:48:00.796" v="1445"/>
        <pc:sldMkLst>
          <pc:docMk/>
          <pc:sldMk cId="3847584308" sldId="318"/>
        </pc:sldMkLst>
      </pc:sldChg>
      <pc:sldChg chg="new">
        <pc:chgData name="boubacar balde" userId="c753b487a77d11d7" providerId="Windows Live" clId="Web-{37DF6607-8BDA-44D8-912D-308BCEB302FF}" dt="2022-01-15T16:38:59.717" v="1402"/>
        <pc:sldMkLst>
          <pc:docMk/>
          <pc:sldMk cId="3079541547" sldId="319"/>
        </pc:sldMkLst>
      </pc:sldChg>
      <pc:sldChg chg="new">
        <pc:chgData name="boubacar balde" userId="c753b487a77d11d7" providerId="Windows Live" clId="Web-{37DF6607-8BDA-44D8-912D-308BCEB302FF}" dt="2022-01-15T16:39:00.701" v="1403"/>
        <pc:sldMkLst>
          <pc:docMk/>
          <pc:sldMk cId="3039089504" sldId="320"/>
        </pc:sldMkLst>
      </pc:sldChg>
      <pc:sldChg chg="new">
        <pc:chgData name="boubacar balde" userId="c753b487a77d11d7" providerId="Windows Live" clId="Web-{37DF6607-8BDA-44D8-912D-308BCEB302FF}" dt="2022-01-15T16:39:01.748" v="1404"/>
        <pc:sldMkLst>
          <pc:docMk/>
          <pc:sldMk cId="4046426701" sldId="321"/>
        </pc:sldMkLst>
      </pc:sldChg>
      <pc:sldChg chg="addSp delSp modSp add replId">
        <pc:chgData name="boubacar balde" userId="c753b487a77d11d7" providerId="Windows Live" clId="Web-{37DF6607-8BDA-44D8-912D-308BCEB302FF}" dt="2022-01-15T16:43:32.022" v="1423" actId="1076"/>
        <pc:sldMkLst>
          <pc:docMk/>
          <pc:sldMk cId="730422918" sldId="322"/>
        </pc:sldMkLst>
        <pc:spChg chg="mod">
          <ac:chgData name="boubacar balde" userId="c753b487a77d11d7" providerId="Windows Live" clId="Web-{37DF6607-8BDA-44D8-912D-308BCEB302FF}" dt="2022-01-15T16:43:19.475" v="1417" actId="20577"/>
          <ac:spMkLst>
            <pc:docMk/>
            <pc:sldMk cId="730422918" sldId="322"/>
            <ac:spMk id="8" creationId="{3D2173F5-3110-4BBB-8C6C-5AA1E9AC0E1B}"/>
          </ac:spMkLst>
        </pc:spChg>
        <pc:picChg chg="del">
          <ac:chgData name="boubacar balde" userId="c753b487a77d11d7" providerId="Windows Live" clId="Web-{37DF6607-8BDA-44D8-912D-308BCEB302FF}" dt="2022-01-15T16:43:20.537" v="1418"/>
          <ac:picMkLst>
            <pc:docMk/>
            <pc:sldMk cId="730422918" sldId="322"/>
            <ac:picMk id="3" creationId="{DC51C60F-DB3B-4B75-84BC-1E4303B67298}"/>
          </ac:picMkLst>
        </pc:picChg>
        <pc:picChg chg="add mod">
          <ac:chgData name="boubacar balde" userId="c753b487a77d11d7" providerId="Windows Live" clId="Web-{37DF6607-8BDA-44D8-912D-308BCEB302FF}" dt="2022-01-15T16:43:32.022" v="1423" actId="1076"/>
          <ac:picMkLst>
            <pc:docMk/>
            <pc:sldMk cId="730422918" sldId="322"/>
            <ac:picMk id="4" creationId="{D4666849-6931-4A8A-9DD2-BB0268BA2490}"/>
          </ac:picMkLst>
        </pc:picChg>
      </pc:sldChg>
      <pc:sldChg chg="addSp delSp modSp add ord replId">
        <pc:chgData name="boubacar balde" userId="c753b487a77d11d7" providerId="Windows Live" clId="Web-{37DF6607-8BDA-44D8-912D-308BCEB302FF}" dt="2022-01-15T16:54:12.464" v="1542" actId="20577"/>
        <pc:sldMkLst>
          <pc:docMk/>
          <pc:sldMk cId="4226228481" sldId="323"/>
        </pc:sldMkLst>
        <pc:spChg chg="mod">
          <ac:chgData name="boubacar balde" userId="c753b487a77d11d7" providerId="Windows Live" clId="Web-{37DF6607-8BDA-44D8-912D-308BCEB302FF}" dt="2022-01-15T16:54:12.464" v="1542" actId="20577"/>
          <ac:spMkLst>
            <pc:docMk/>
            <pc:sldMk cId="4226228481" sldId="323"/>
            <ac:spMk id="8" creationId="{3D2173F5-3110-4BBB-8C6C-5AA1E9AC0E1B}"/>
          </ac:spMkLst>
        </pc:spChg>
        <pc:picChg chg="del">
          <ac:chgData name="boubacar balde" userId="c753b487a77d11d7" providerId="Windows Live" clId="Web-{37DF6607-8BDA-44D8-912D-308BCEB302FF}" dt="2022-01-15T16:43:56.835" v="1431"/>
          <ac:picMkLst>
            <pc:docMk/>
            <pc:sldMk cId="4226228481" sldId="323"/>
            <ac:picMk id="3" creationId="{665473FD-19A3-4496-BD29-F05959F08A1C}"/>
          </ac:picMkLst>
        </pc:picChg>
        <pc:picChg chg="add mod">
          <ac:chgData name="boubacar balde" userId="c753b487a77d11d7" providerId="Windows Live" clId="Web-{37DF6607-8BDA-44D8-912D-308BCEB302FF}" dt="2022-01-15T16:47:28.405" v="1442" actId="1076"/>
          <ac:picMkLst>
            <pc:docMk/>
            <pc:sldMk cId="4226228481" sldId="323"/>
            <ac:picMk id="4" creationId="{570A8DA7-0868-4875-8E19-39D4E804C12D}"/>
          </ac:picMkLst>
        </pc:picChg>
      </pc:sldChg>
      <pc:sldChg chg="addSp delSp modSp add ord replId">
        <pc:chgData name="boubacar balde" userId="c753b487a77d11d7" providerId="Windows Live" clId="Web-{37DF6607-8BDA-44D8-912D-308BCEB302FF}" dt="2022-01-15T16:50:41.520" v="1504" actId="20577"/>
        <pc:sldMkLst>
          <pc:docMk/>
          <pc:sldMk cId="3416121427" sldId="324"/>
        </pc:sldMkLst>
        <pc:spChg chg="mod">
          <ac:chgData name="boubacar balde" userId="c753b487a77d11d7" providerId="Windows Live" clId="Web-{37DF6607-8BDA-44D8-912D-308BCEB302FF}" dt="2022-01-15T16:50:41.520" v="1504" actId="20577"/>
          <ac:spMkLst>
            <pc:docMk/>
            <pc:sldMk cId="3416121427" sldId="324"/>
            <ac:spMk id="8" creationId="{3D2173F5-3110-4BBB-8C6C-5AA1E9AC0E1B}"/>
          </ac:spMkLst>
        </pc:spChg>
        <pc:picChg chg="add mod">
          <ac:chgData name="boubacar balde" userId="c753b487a77d11d7" providerId="Windows Live" clId="Web-{37DF6607-8BDA-44D8-912D-308BCEB302FF}" dt="2022-01-15T16:48:53.501" v="1456" actId="1076"/>
          <ac:picMkLst>
            <pc:docMk/>
            <pc:sldMk cId="3416121427" sldId="324"/>
            <ac:picMk id="3" creationId="{1CABE644-DF38-40D8-B2A0-D3B68D6CF340}"/>
          </ac:picMkLst>
        </pc:picChg>
        <pc:picChg chg="del">
          <ac:chgData name="boubacar balde" userId="c753b487a77d11d7" providerId="Windows Live" clId="Web-{37DF6607-8BDA-44D8-912D-308BCEB302FF}" dt="2022-01-15T16:48:25.235" v="1450"/>
          <ac:picMkLst>
            <pc:docMk/>
            <pc:sldMk cId="3416121427" sldId="324"/>
            <ac:picMk id="4" creationId="{D4666849-6931-4A8A-9DD2-BB0268BA2490}"/>
          </ac:picMkLst>
        </pc:picChg>
      </pc:sldChg>
      <pc:sldChg chg="addSp delSp modSp add ord replId">
        <pc:chgData name="boubacar balde" userId="c753b487a77d11d7" providerId="Windows Live" clId="Web-{37DF6607-8BDA-44D8-912D-308BCEB302FF}" dt="2022-01-15T16:52:39.680" v="1516"/>
        <pc:sldMkLst>
          <pc:docMk/>
          <pc:sldMk cId="3508902023" sldId="325"/>
        </pc:sldMkLst>
        <pc:spChg chg="mod">
          <ac:chgData name="boubacar balde" userId="c753b487a77d11d7" providerId="Windows Live" clId="Web-{37DF6607-8BDA-44D8-912D-308BCEB302FF}" dt="2022-01-15T16:52:05.242" v="1507" actId="20577"/>
          <ac:spMkLst>
            <pc:docMk/>
            <pc:sldMk cId="3508902023" sldId="325"/>
            <ac:spMk id="8" creationId="{3D2173F5-3110-4BBB-8C6C-5AA1E9AC0E1B}"/>
          </ac:spMkLst>
        </pc:spChg>
        <pc:picChg chg="del">
          <ac:chgData name="boubacar balde" userId="c753b487a77d11d7" providerId="Windows Live" clId="Web-{37DF6607-8BDA-44D8-912D-308BCEB302FF}" dt="2022-01-15T16:52:08.632" v="1508"/>
          <ac:picMkLst>
            <pc:docMk/>
            <pc:sldMk cId="3508902023" sldId="325"/>
            <ac:picMk id="3" creationId="{1CABE644-DF38-40D8-B2A0-D3B68D6CF340}"/>
          </ac:picMkLst>
        </pc:picChg>
        <pc:picChg chg="add mod">
          <ac:chgData name="boubacar balde" userId="c753b487a77d11d7" providerId="Windows Live" clId="Web-{37DF6607-8BDA-44D8-912D-308BCEB302FF}" dt="2022-01-15T16:52:28.992" v="1515" actId="14100"/>
          <ac:picMkLst>
            <pc:docMk/>
            <pc:sldMk cId="3508902023" sldId="325"/>
            <ac:picMk id="4" creationId="{A88A8400-1868-466D-A96F-8DAE0873E4F5}"/>
          </ac:picMkLst>
        </pc:picChg>
      </pc:sldChg>
    </pc:docChg>
  </pc:docChgLst>
  <pc:docChgLst>
    <pc:chgData name="boubacar balde" userId="c753b487a77d11d7" providerId="Windows Live" clId="Web-{EDD11785-AFD9-4FD0-A0B4-ABEFBCB58789}"/>
    <pc:docChg chg="addSld modSld">
      <pc:chgData name="boubacar balde" userId="c753b487a77d11d7" providerId="Windows Live" clId="Web-{EDD11785-AFD9-4FD0-A0B4-ABEFBCB58789}" dt="2022-01-15T13:43:05.838" v="20" actId="20577"/>
      <pc:docMkLst>
        <pc:docMk/>
      </pc:docMkLst>
      <pc:sldChg chg="new">
        <pc:chgData name="boubacar balde" userId="c753b487a77d11d7" providerId="Windows Live" clId="Web-{EDD11785-AFD9-4FD0-A0B4-ABEFBCB58789}" dt="2022-01-15T13:42:14.321" v="0"/>
        <pc:sldMkLst>
          <pc:docMk/>
          <pc:sldMk cId="2103401517" sldId="257"/>
        </pc:sldMkLst>
      </pc:sldChg>
      <pc:sldChg chg="new">
        <pc:chgData name="boubacar balde" userId="c753b487a77d11d7" providerId="Windows Live" clId="Web-{EDD11785-AFD9-4FD0-A0B4-ABEFBCB58789}" dt="2022-01-15T13:42:15.258" v="1"/>
        <pc:sldMkLst>
          <pc:docMk/>
          <pc:sldMk cId="395699622" sldId="258"/>
        </pc:sldMkLst>
      </pc:sldChg>
      <pc:sldChg chg="modSp new">
        <pc:chgData name="boubacar balde" userId="c753b487a77d11d7" providerId="Windows Live" clId="Web-{EDD11785-AFD9-4FD0-A0B4-ABEFBCB58789}" dt="2022-01-15T13:43:05.838" v="20" actId="20577"/>
        <pc:sldMkLst>
          <pc:docMk/>
          <pc:sldMk cId="3303842431" sldId="259"/>
        </pc:sldMkLst>
        <pc:spChg chg="mod">
          <ac:chgData name="boubacar balde" userId="c753b487a77d11d7" providerId="Windows Live" clId="Web-{EDD11785-AFD9-4FD0-A0B4-ABEFBCB58789}" dt="2022-01-15T13:43:05.838" v="20" actId="20577"/>
          <ac:spMkLst>
            <pc:docMk/>
            <pc:sldMk cId="3303842431" sldId="259"/>
            <ac:spMk id="2" creationId="{090315AF-F105-4DDC-BE77-0C2FD883A522}"/>
          </ac:spMkLst>
        </pc:spChg>
      </pc:sldChg>
    </pc:docChg>
  </pc:docChgLst>
  <pc:docChgLst>
    <pc:chgData name="boubacar balde" userId="c753b487a77d11d7" providerId="Windows Live" clId="Web-{01386B34-C24B-401E-92B6-79898F8DD1DC}"/>
    <pc:docChg chg="delSld modSld">
      <pc:chgData name="boubacar balde" userId="c753b487a77d11d7" providerId="Windows Live" clId="Web-{01386B34-C24B-401E-92B6-79898F8DD1DC}" dt="2022-01-16T14:49:19.151" v="4"/>
      <pc:docMkLst>
        <pc:docMk/>
      </pc:docMkLst>
      <pc:sldChg chg="modSp">
        <pc:chgData name="boubacar balde" userId="c753b487a77d11d7" providerId="Windows Live" clId="Web-{01386B34-C24B-401E-92B6-79898F8DD1DC}" dt="2022-01-16T14:47:52.305" v="0" actId="1076"/>
        <pc:sldMkLst>
          <pc:docMk/>
          <pc:sldMk cId="116044641" sldId="306"/>
        </pc:sldMkLst>
        <pc:spChg chg="mod">
          <ac:chgData name="boubacar balde" userId="c753b487a77d11d7" providerId="Windows Live" clId="Web-{01386B34-C24B-401E-92B6-79898F8DD1DC}" dt="2022-01-16T14:47:52.305" v="0" actId="1076"/>
          <ac:spMkLst>
            <pc:docMk/>
            <pc:sldMk cId="116044641" sldId="306"/>
            <ac:spMk id="2" creationId="{E73B5405-FCD4-49F9-B3BD-05D290EA3EAC}"/>
          </ac:spMkLst>
        </pc:spChg>
      </pc:sldChg>
      <pc:sldChg chg="del">
        <pc:chgData name="boubacar balde" userId="c753b487a77d11d7" providerId="Windows Live" clId="Web-{01386B34-C24B-401E-92B6-79898F8DD1DC}" dt="2022-01-16T14:49:14.604" v="1"/>
        <pc:sldMkLst>
          <pc:docMk/>
          <pc:sldMk cId="3847584308" sldId="318"/>
        </pc:sldMkLst>
      </pc:sldChg>
      <pc:sldChg chg="del">
        <pc:chgData name="boubacar balde" userId="c753b487a77d11d7" providerId="Windows Live" clId="Web-{01386B34-C24B-401E-92B6-79898F8DD1DC}" dt="2022-01-16T14:49:17.057" v="2"/>
        <pc:sldMkLst>
          <pc:docMk/>
          <pc:sldMk cId="3079541547" sldId="319"/>
        </pc:sldMkLst>
      </pc:sldChg>
      <pc:sldChg chg="del">
        <pc:chgData name="boubacar balde" userId="c753b487a77d11d7" providerId="Windows Live" clId="Web-{01386B34-C24B-401E-92B6-79898F8DD1DC}" dt="2022-01-16T14:49:18.151" v="3"/>
        <pc:sldMkLst>
          <pc:docMk/>
          <pc:sldMk cId="3039089504" sldId="320"/>
        </pc:sldMkLst>
      </pc:sldChg>
      <pc:sldChg chg="del">
        <pc:chgData name="boubacar balde" userId="c753b487a77d11d7" providerId="Windows Live" clId="Web-{01386B34-C24B-401E-92B6-79898F8DD1DC}" dt="2022-01-16T14:49:19.151" v="4"/>
        <pc:sldMkLst>
          <pc:docMk/>
          <pc:sldMk cId="4046426701" sldId="321"/>
        </pc:sldMkLst>
      </pc:sldChg>
    </pc:docChg>
  </pc:docChgLst>
  <pc:docChgLst>
    <pc:chgData name="boubacar balde" userId="c753b487a77d11d7" providerId="Windows Live" clId="Web-{36FABCB7-A573-4038-9B39-13B27EF4B783}"/>
    <pc:docChg chg="modSld">
      <pc:chgData name="boubacar balde" userId="c753b487a77d11d7" providerId="Windows Live" clId="Web-{36FABCB7-A573-4038-9B39-13B27EF4B783}" dt="2022-01-16T17:54:23.459" v="13" actId="20577"/>
      <pc:docMkLst>
        <pc:docMk/>
      </pc:docMkLst>
      <pc:sldChg chg="modSp">
        <pc:chgData name="boubacar balde" userId="c753b487a77d11d7" providerId="Windows Live" clId="Web-{36FABCB7-A573-4038-9B39-13B27EF4B783}" dt="2022-01-16T17:54:23.459" v="13" actId="20577"/>
        <pc:sldMkLst>
          <pc:docMk/>
          <pc:sldMk cId="1656726052" sldId="261"/>
        </pc:sldMkLst>
        <pc:spChg chg="mod">
          <ac:chgData name="boubacar balde" userId="c753b487a77d11d7" providerId="Windows Live" clId="Web-{36FABCB7-A573-4038-9B39-13B27EF4B783}" dt="2022-01-16T17:54:23.459" v="13" actId="20577"/>
          <ac:spMkLst>
            <pc:docMk/>
            <pc:sldMk cId="1656726052" sldId="261"/>
            <ac:spMk id="2" creationId="{0610F507-86FF-4A7E-B103-1E323FF5FA74}"/>
          </ac:spMkLst>
        </pc:spChg>
      </pc:sldChg>
    </pc:docChg>
  </pc:docChgLst>
  <pc:docChgLst>
    <pc:chgData name="boubacar balde" userId="c753b487a77d11d7" providerId="Windows Live" clId="Web-{950F2062-8C9A-4BA6-AAEA-C85DAFF655AE}"/>
    <pc:docChg chg="addSld delSld modSld sldOrd">
      <pc:chgData name="boubacar balde" userId="c753b487a77d11d7" providerId="Windows Live" clId="Web-{950F2062-8C9A-4BA6-AAEA-C85DAFF655AE}" dt="2022-01-15T17:09:32.240" v="109" actId="14100"/>
      <pc:docMkLst>
        <pc:docMk/>
      </pc:docMkLst>
      <pc:sldChg chg="modSp">
        <pc:chgData name="boubacar balde" userId="c753b487a77d11d7" providerId="Windows Live" clId="Web-{950F2062-8C9A-4BA6-AAEA-C85DAFF655AE}" dt="2022-01-15T16:55:23.259" v="1" actId="20577"/>
        <pc:sldMkLst>
          <pc:docMk/>
          <pc:sldMk cId="4226228481" sldId="323"/>
        </pc:sldMkLst>
        <pc:spChg chg="mod">
          <ac:chgData name="boubacar balde" userId="c753b487a77d11d7" providerId="Windows Live" clId="Web-{950F2062-8C9A-4BA6-AAEA-C85DAFF655AE}" dt="2022-01-15T16:55:23.259" v="1" actId="20577"/>
          <ac:spMkLst>
            <pc:docMk/>
            <pc:sldMk cId="4226228481" sldId="323"/>
            <ac:spMk id="8" creationId="{3D2173F5-3110-4BBB-8C6C-5AA1E9AC0E1B}"/>
          </ac:spMkLst>
        </pc:spChg>
      </pc:sldChg>
      <pc:sldChg chg="addSp delSp modSp add replId">
        <pc:chgData name="boubacar balde" userId="c753b487a77d11d7" providerId="Windows Live" clId="Web-{950F2062-8C9A-4BA6-AAEA-C85DAFF655AE}" dt="2022-01-15T16:59:51.107" v="25" actId="1076"/>
        <pc:sldMkLst>
          <pc:docMk/>
          <pc:sldMk cId="1450984840" sldId="326"/>
        </pc:sldMkLst>
        <pc:spChg chg="mod">
          <ac:chgData name="boubacar balde" userId="c753b487a77d11d7" providerId="Windows Live" clId="Web-{950F2062-8C9A-4BA6-AAEA-C85DAFF655AE}" dt="2022-01-15T16:59:37.404" v="19" actId="20577"/>
          <ac:spMkLst>
            <pc:docMk/>
            <pc:sldMk cId="1450984840" sldId="326"/>
            <ac:spMk id="8" creationId="{3D2173F5-3110-4BBB-8C6C-5AA1E9AC0E1B}"/>
          </ac:spMkLst>
        </pc:spChg>
        <pc:picChg chg="add mod">
          <ac:chgData name="boubacar balde" userId="c753b487a77d11d7" providerId="Windows Live" clId="Web-{950F2062-8C9A-4BA6-AAEA-C85DAFF655AE}" dt="2022-01-15T16:59:51.107" v="25" actId="1076"/>
          <ac:picMkLst>
            <pc:docMk/>
            <pc:sldMk cId="1450984840" sldId="326"/>
            <ac:picMk id="3" creationId="{ABB841C5-2393-40D4-ADDA-6883594B5F06}"/>
          </ac:picMkLst>
        </pc:picChg>
        <pc:picChg chg="del">
          <ac:chgData name="boubacar balde" userId="c753b487a77d11d7" providerId="Windows Live" clId="Web-{950F2062-8C9A-4BA6-AAEA-C85DAFF655AE}" dt="2022-01-15T16:59:38.388" v="20"/>
          <ac:picMkLst>
            <pc:docMk/>
            <pc:sldMk cId="1450984840" sldId="326"/>
            <ac:picMk id="4" creationId="{D4666849-6931-4A8A-9DD2-BB0268BA2490}"/>
          </ac:picMkLst>
        </pc:picChg>
      </pc:sldChg>
      <pc:sldChg chg="addSp delSp modSp add ord replId">
        <pc:chgData name="boubacar balde" userId="c753b487a77d11d7" providerId="Windows Live" clId="Web-{950F2062-8C9A-4BA6-AAEA-C85DAFF655AE}" dt="2022-01-15T17:07:18.582" v="88" actId="14100"/>
        <pc:sldMkLst>
          <pc:docMk/>
          <pc:sldMk cId="4262929886" sldId="327"/>
        </pc:sldMkLst>
        <pc:spChg chg="add">
          <ac:chgData name="boubacar balde" userId="c753b487a77d11d7" providerId="Windows Live" clId="Web-{950F2062-8C9A-4BA6-AAEA-C85DAFF655AE}" dt="2022-01-15T17:07:03.801" v="82"/>
          <ac:spMkLst>
            <pc:docMk/>
            <pc:sldMk cId="4262929886" sldId="327"/>
            <ac:spMk id="7" creationId="{AD512813-503B-488F-93B6-B9B6A9737899}"/>
          </ac:spMkLst>
        </pc:spChg>
        <pc:spChg chg="mod">
          <ac:chgData name="boubacar balde" userId="c753b487a77d11d7" providerId="Windows Live" clId="Web-{950F2062-8C9A-4BA6-AAEA-C85DAFF655AE}" dt="2022-01-15T17:03:57.939" v="41" actId="20577"/>
          <ac:spMkLst>
            <pc:docMk/>
            <pc:sldMk cId="4262929886" sldId="327"/>
            <ac:spMk id="8" creationId="{3D2173F5-3110-4BBB-8C6C-5AA1E9AC0E1B}"/>
          </ac:spMkLst>
        </pc:spChg>
        <pc:picChg chg="del">
          <ac:chgData name="boubacar balde" userId="c753b487a77d11d7" providerId="Windows Live" clId="Web-{950F2062-8C9A-4BA6-AAEA-C85DAFF655AE}" dt="2022-01-15T17:03:13.985" v="26"/>
          <ac:picMkLst>
            <pc:docMk/>
            <pc:sldMk cId="4262929886" sldId="327"/>
            <ac:picMk id="3" creationId="{6D152178-DFBF-4A6B-8FAE-71A5FAB989C1}"/>
          </ac:picMkLst>
        </pc:picChg>
        <pc:picChg chg="add del mod">
          <ac:chgData name="boubacar balde" userId="c753b487a77d11d7" providerId="Windows Live" clId="Web-{950F2062-8C9A-4BA6-AAEA-C85DAFF655AE}" dt="2022-01-15T17:05:40.643" v="69"/>
          <ac:picMkLst>
            <pc:docMk/>
            <pc:sldMk cId="4262929886" sldId="327"/>
            <ac:picMk id="4" creationId="{FAD7F8FB-23E1-49E8-8E23-84D91B9D91CD}"/>
          </ac:picMkLst>
        </pc:picChg>
        <pc:picChg chg="add del mod">
          <ac:chgData name="boubacar balde" userId="c753b487a77d11d7" providerId="Windows Live" clId="Web-{950F2062-8C9A-4BA6-AAEA-C85DAFF655AE}" dt="2022-01-15T17:03:35.454" v="31"/>
          <ac:picMkLst>
            <pc:docMk/>
            <pc:sldMk cId="4262929886" sldId="327"/>
            <ac:picMk id="5" creationId="{17BC4BBE-BB1C-4F05-9170-2F2B0174F26D}"/>
          </ac:picMkLst>
        </pc:picChg>
        <pc:picChg chg="add del mod">
          <ac:chgData name="boubacar balde" userId="c753b487a77d11d7" providerId="Windows Live" clId="Web-{950F2062-8C9A-4BA6-AAEA-C85DAFF655AE}" dt="2022-01-15T17:07:02.176" v="81"/>
          <ac:picMkLst>
            <pc:docMk/>
            <pc:sldMk cId="4262929886" sldId="327"/>
            <ac:picMk id="6" creationId="{3782AFD8-0E09-4DCE-AA30-96DBC6779886}"/>
          </ac:picMkLst>
        </pc:picChg>
        <pc:picChg chg="add mod">
          <ac:chgData name="boubacar balde" userId="c753b487a77d11d7" providerId="Windows Live" clId="Web-{950F2062-8C9A-4BA6-AAEA-C85DAFF655AE}" dt="2022-01-15T17:07:18.582" v="88" actId="14100"/>
          <ac:picMkLst>
            <pc:docMk/>
            <pc:sldMk cId="4262929886" sldId="327"/>
            <ac:picMk id="9" creationId="{1B984A22-6126-4021-869C-983AC168B6EC}"/>
          </ac:picMkLst>
        </pc:picChg>
      </pc:sldChg>
      <pc:sldChg chg="addSp delSp modSp add replId">
        <pc:chgData name="boubacar balde" userId="c753b487a77d11d7" providerId="Windows Live" clId="Web-{950F2062-8C9A-4BA6-AAEA-C85DAFF655AE}" dt="2022-01-15T17:07:28.973" v="90" actId="20577"/>
        <pc:sldMkLst>
          <pc:docMk/>
          <pc:sldMk cId="2978239524" sldId="328"/>
        </pc:sldMkLst>
        <pc:spChg chg="add">
          <ac:chgData name="boubacar balde" userId="c753b487a77d11d7" providerId="Windows Live" clId="Web-{950F2062-8C9A-4BA6-AAEA-C85DAFF655AE}" dt="2022-01-15T17:06:11.862" v="77"/>
          <ac:spMkLst>
            <pc:docMk/>
            <pc:sldMk cId="2978239524" sldId="328"/>
            <ac:spMk id="6" creationId="{132C63DB-AD11-4E93-AF3F-479155F5D61C}"/>
          </ac:spMkLst>
        </pc:spChg>
        <pc:spChg chg="mod">
          <ac:chgData name="boubacar balde" userId="c753b487a77d11d7" providerId="Windows Live" clId="Web-{950F2062-8C9A-4BA6-AAEA-C85DAFF655AE}" dt="2022-01-15T17:07:28.973" v="90" actId="20577"/>
          <ac:spMkLst>
            <pc:docMk/>
            <pc:sldMk cId="2978239524" sldId="328"/>
            <ac:spMk id="8" creationId="{3D2173F5-3110-4BBB-8C6C-5AA1E9AC0E1B}"/>
          </ac:spMkLst>
        </pc:spChg>
        <pc:picChg chg="add del mod">
          <ac:chgData name="boubacar balde" userId="c753b487a77d11d7" providerId="Windows Live" clId="Web-{950F2062-8C9A-4BA6-AAEA-C85DAFF655AE}" dt="2022-01-15T17:04:08.204" v="43"/>
          <ac:picMkLst>
            <pc:docMk/>
            <pc:sldMk cId="2978239524" sldId="328"/>
            <ac:picMk id="3" creationId="{64B6629A-0254-4B5C-A5BA-0B62A4995F3B}"/>
          </ac:picMkLst>
        </pc:picChg>
        <pc:picChg chg="del">
          <ac:chgData name="boubacar balde" userId="c753b487a77d11d7" providerId="Windows Live" clId="Web-{950F2062-8C9A-4BA6-AAEA-C85DAFF655AE}" dt="2022-01-15T17:05:09.877" v="68"/>
          <ac:picMkLst>
            <pc:docMk/>
            <pc:sldMk cId="2978239524" sldId="328"/>
            <ac:picMk id="4" creationId="{570A8DA7-0868-4875-8E19-39D4E804C12D}"/>
          </ac:picMkLst>
        </pc:picChg>
        <pc:picChg chg="add del mod">
          <ac:chgData name="boubacar balde" userId="c753b487a77d11d7" providerId="Windows Live" clId="Web-{950F2062-8C9A-4BA6-AAEA-C85DAFF655AE}" dt="2022-01-15T17:06:01.956" v="75"/>
          <ac:picMkLst>
            <pc:docMk/>
            <pc:sldMk cId="2978239524" sldId="328"/>
            <ac:picMk id="5" creationId="{84F30CEF-01F5-4B54-9247-75CBFF4FFA34}"/>
          </ac:picMkLst>
        </pc:picChg>
        <pc:picChg chg="add mod">
          <ac:chgData name="boubacar balde" userId="c753b487a77d11d7" providerId="Windows Live" clId="Web-{950F2062-8C9A-4BA6-AAEA-C85DAFF655AE}" dt="2022-01-15T17:06:22.691" v="80" actId="1076"/>
          <ac:picMkLst>
            <pc:docMk/>
            <pc:sldMk cId="2978239524" sldId="328"/>
            <ac:picMk id="7" creationId="{998A924C-E8E3-406F-BA74-276F3B7157CF}"/>
          </ac:picMkLst>
        </pc:picChg>
      </pc:sldChg>
      <pc:sldChg chg="modSp add del replId">
        <pc:chgData name="boubacar balde" userId="c753b487a77d11d7" providerId="Windows Live" clId="Web-{950F2062-8C9A-4BA6-AAEA-C85DAFF655AE}" dt="2022-01-15T17:07:52.723" v="92"/>
        <pc:sldMkLst>
          <pc:docMk/>
          <pc:sldMk cId="593637227" sldId="329"/>
        </pc:sldMkLst>
        <pc:spChg chg="mod">
          <ac:chgData name="boubacar balde" userId="c753b487a77d11d7" providerId="Windows Live" clId="Web-{950F2062-8C9A-4BA6-AAEA-C85DAFF655AE}" dt="2022-01-15T17:07:49.989" v="91" actId="20577"/>
          <ac:spMkLst>
            <pc:docMk/>
            <pc:sldMk cId="593637227" sldId="329"/>
            <ac:spMk id="8" creationId="{3D2173F5-3110-4BBB-8C6C-5AA1E9AC0E1B}"/>
          </ac:spMkLst>
        </pc:spChg>
      </pc:sldChg>
      <pc:sldChg chg="add del replId">
        <pc:chgData name="boubacar balde" userId="c753b487a77d11d7" providerId="Windows Live" clId="Web-{950F2062-8C9A-4BA6-AAEA-C85DAFF655AE}" dt="2022-01-15T16:58:04.371" v="9"/>
        <pc:sldMkLst>
          <pc:docMk/>
          <pc:sldMk cId="3329828376" sldId="329"/>
        </pc:sldMkLst>
      </pc:sldChg>
      <pc:sldChg chg="add del replId">
        <pc:chgData name="boubacar balde" userId="c753b487a77d11d7" providerId="Windows Live" clId="Web-{950F2062-8C9A-4BA6-AAEA-C85DAFF655AE}" dt="2022-01-15T16:58:03.121" v="8"/>
        <pc:sldMkLst>
          <pc:docMk/>
          <pc:sldMk cId="634040979" sldId="330"/>
        </pc:sldMkLst>
      </pc:sldChg>
      <pc:sldChg chg="addSp delSp modSp add replId">
        <pc:chgData name="boubacar balde" userId="c753b487a77d11d7" providerId="Windows Live" clId="Web-{950F2062-8C9A-4BA6-AAEA-C85DAFF655AE}" dt="2022-01-15T17:09:32.240" v="109" actId="14100"/>
        <pc:sldMkLst>
          <pc:docMk/>
          <pc:sldMk cId="4051825712" sldId="330"/>
        </pc:sldMkLst>
        <pc:spChg chg="add">
          <ac:chgData name="boubacar balde" userId="c753b487a77d11d7" providerId="Windows Live" clId="Web-{950F2062-8C9A-4BA6-AAEA-C85DAFF655AE}" dt="2022-01-15T17:09:06.381" v="102"/>
          <ac:spMkLst>
            <pc:docMk/>
            <pc:sldMk cId="4051825712" sldId="330"/>
            <ac:spMk id="3" creationId="{C1DFC53B-AC41-40F5-BCAA-3017579FD890}"/>
          </ac:spMkLst>
        </pc:spChg>
        <pc:spChg chg="mod">
          <ac:chgData name="boubacar balde" userId="c753b487a77d11d7" providerId="Windows Live" clId="Web-{950F2062-8C9A-4BA6-AAEA-C85DAFF655AE}" dt="2022-01-15T17:09:24.725" v="108" actId="1076"/>
          <ac:spMkLst>
            <pc:docMk/>
            <pc:sldMk cId="4051825712" sldId="330"/>
            <ac:spMk id="8" creationId="{3D2173F5-3110-4BBB-8C6C-5AA1E9AC0E1B}"/>
          </ac:spMkLst>
        </pc:spChg>
        <pc:picChg chg="del">
          <ac:chgData name="boubacar balde" userId="c753b487a77d11d7" providerId="Windows Live" clId="Web-{950F2062-8C9A-4BA6-AAEA-C85DAFF655AE}" dt="2022-01-15T17:08:55.912" v="101"/>
          <ac:picMkLst>
            <pc:docMk/>
            <pc:sldMk cId="4051825712" sldId="330"/>
            <ac:picMk id="4" creationId="{A88A8400-1868-466D-A96F-8DAE0873E4F5}"/>
          </ac:picMkLst>
        </pc:picChg>
        <pc:picChg chg="add mod">
          <ac:chgData name="boubacar balde" userId="c753b487a77d11d7" providerId="Windows Live" clId="Web-{950F2062-8C9A-4BA6-AAEA-C85DAFF655AE}" dt="2022-01-15T17:09:32.240" v="109" actId="14100"/>
          <ac:picMkLst>
            <pc:docMk/>
            <pc:sldMk cId="4051825712" sldId="330"/>
            <ac:picMk id="5" creationId="{6C8B9192-143B-41E9-9032-733B82396B0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t>16.01.2022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0315AF-F105-4DDC-BE77-0C2FD883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575" y="527050"/>
            <a:ext cx="5476875" cy="801688"/>
          </a:xfrm>
        </p:spPr>
        <p:txBody>
          <a:bodyPr/>
          <a:lstStyle/>
          <a:p>
            <a:r>
              <a:rPr lang="fr-FR" sz="2400" b="1" u="sng" dirty="0">
                <a:cs typeface="Calibri Light"/>
              </a:rPr>
              <a:t>Projet d'analyse : Lecture ESI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17E1E6-969A-4640-8CE2-427CAED3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fr-FR" sz="6200" b="1" u="sng" dirty="0">
                <a:cs typeface="Calibri"/>
              </a:rPr>
              <a:t>Plan de la présentation :</a:t>
            </a:r>
          </a:p>
          <a:p>
            <a:pPr marL="0" indent="0">
              <a:buNone/>
            </a:pPr>
            <a:endParaRPr lang="fr-FR" sz="2000" b="1" u="sng" dirty="0">
              <a:cs typeface="Calibri"/>
            </a:endParaRPr>
          </a:p>
          <a:p>
            <a:pPr marL="0" indent="0">
              <a:buNone/>
            </a:pPr>
            <a:r>
              <a:rPr lang="fr-FR" sz="5500" u="sng" dirty="0">
                <a:cs typeface="Calibri"/>
              </a:rPr>
              <a:t>Présentation du design: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   -profil membre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   - profil auteur</a:t>
            </a:r>
          </a:p>
          <a:p>
            <a:pPr marL="0" indent="0">
              <a:buNone/>
            </a:pPr>
            <a:endParaRPr lang="fr-FR" sz="2000" dirty="0">
              <a:cs typeface="Calibri"/>
            </a:endParaRPr>
          </a:p>
          <a:p>
            <a:pPr marL="0" indent="0">
              <a:buNone/>
            </a:pPr>
            <a:r>
              <a:rPr lang="fr-FR" sz="5500" u="sng" dirty="0">
                <a:cs typeface="Calibri"/>
              </a:rPr>
              <a:t>Plan de mise en œuvre: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-Fonctionnalité membre : 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    UC301 : rechercher livre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-Fonctionnalité auteur: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    UC24 : modifier livre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-Statistique livre : 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   UC401 : consulter statistique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-Gestion des communautés : 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   UC301 : consulter fil de discussion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-Gestions des ventes :</a:t>
            </a:r>
          </a:p>
          <a:p>
            <a:pPr marL="0" indent="0">
              <a:buNone/>
            </a:pPr>
            <a:r>
              <a:rPr lang="fr-FR" sz="4900" dirty="0">
                <a:cs typeface="Calibri"/>
              </a:rPr>
              <a:t>   UC27 : mise à jour des ventes.</a:t>
            </a:r>
          </a:p>
          <a:p>
            <a:pPr marL="0" indent="0">
              <a:buNone/>
            </a:pPr>
            <a:endParaRPr lang="fr-FR" sz="1800" u="sng" dirty="0">
              <a:cs typeface="Calibri"/>
            </a:endParaRPr>
          </a:p>
          <a:p>
            <a:pPr marL="0" indent="0">
              <a:buNone/>
            </a:pPr>
            <a:endParaRPr lang="fr-FR" dirty="0">
              <a:cs typeface="Calibri"/>
            </a:endParaRPr>
          </a:p>
          <a:p>
            <a:pPr marL="0" indent="0">
              <a:buNone/>
            </a:pPr>
            <a:endParaRPr lang="fr-FR" dirty="0">
              <a:cs typeface="Calibri"/>
            </a:endParaRPr>
          </a:p>
          <a:p>
            <a:pPr marL="0" indent="0">
              <a:buNone/>
            </a:pPr>
            <a:r>
              <a:rPr lang="fr-FR" dirty="0">
                <a:cs typeface="Calibri"/>
              </a:rPr>
              <a:t>  </a:t>
            </a:r>
          </a:p>
          <a:p>
            <a:endParaRPr lang="fr-FR" dirty="0"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08FAE12-9C32-44BD-ACC4-8031EC211BF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 dirty="0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F8D17F6-90A1-438E-9290-7A47C1BFA61A}"/>
              </a:ext>
            </a:extLst>
          </p:cNvPr>
          <p:cNvSpPr txBox="1"/>
          <p:nvPr/>
        </p:nvSpPr>
        <p:spPr>
          <a:xfrm>
            <a:off x="5314950" y="59531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cs typeface="Calibri"/>
              </a:rPr>
              <a:t>18-01-2022</a:t>
            </a:r>
          </a:p>
        </p:txBody>
      </p:sp>
    </p:spTree>
    <p:extLst>
      <p:ext uri="{BB962C8B-B14F-4D97-AF65-F5344CB8AC3E}">
        <p14:creationId xmlns:p14="http://schemas.microsoft.com/office/powerpoint/2010/main" val="330384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4845C5-D68E-4324-A97B-B0A38555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  <a:cs typeface="Calibri Light"/>
              </a:rPr>
              <a:t>Profil membre: </a:t>
            </a:r>
            <a:r>
              <a:rPr lang="fr-FR" sz="3200" dirty="0" err="1">
                <a:solidFill>
                  <a:srgbClr val="FFFFFF"/>
                </a:solidFill>
                <a:cs typeface="Calibri Light"/>
              </a:rPr>
              <a:t>review</a:t>
            </a:r>
            <a:br>
              <a:rPr lang="fr-FR" sz="3200" dirty="0">
                <a:solidFill>
                  <a:srgbClr val="FFFFFF"/>
                </a:solidFill>
                <a:cs typeface="Calibri Light"/>
              </a:rPr>
            </a:br>
            <a:endParaRPr lang="fr-F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09251E-F095-4B50-A3F1-4825D198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9A0D479-1AA6-437A-A61A-2E33AC6E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88" y="952500"/>
            <a:ext cx="6439950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8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B4483D-E1BE-4996-864C-3B507141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Profil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membre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review</a:t>
            </a:r>
            <a:endParaRPr lang="en-US" sz="36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9E9EDAD0-1872-43FE-B737-85061A951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774887"/>
            <a:ext cx="6780700" cy="5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7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99247B-FB96-45BE-B77B-C43B7FCE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  <a:cs typeface="Calibri Light"/>
              </a:rPr>
              <a:t>Profil membre:</a:t>
            </a:r>
            <a:br>
              <a:rPr lang="fr-FR" sz="3200" dirty="0">
                <a:solidFill>
                  <a:srgbClr val="FFFFFF"/>
                </a:solidFill>
                <a:cs typeface="Calibri Light"/>
              </a:rPr>
            </a:br>
            <a:r>
              <a:rPr lang="fr-FR" sz="3200" dirty="0">
                <a:solidFill>
                  <a:srgbClr val="FFFFFF"/>
                </a:solidFill>
                <a:cs typeface="Calibri Light"/>
              </a:rPr>
              <a:t>statut</a:t>
            </a:r>
            <a:endParaRPr lang="fr-FR" sz="3200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CAF9D2-F852-454E-A8A7-7575F5201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0DDACBF-9B52-409A-BD56-49B9F056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56" y="952500"/>
            <a:ext cx="6355215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5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62A033-8749-4991-8306-56B8707F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  <a:cs typeface="Calibri Light"/>
              </a:rPr>
              <a:t>Profil membre: statut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D30060-9DDE-41F0-8EFF-5588B55B9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7E71994-9B16-4C69-B297-E5842BCF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646" y="733295"/>
            <a:ext cx="6439950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6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D1C9B9-2959-4124-BA5F-7FDA43ABE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  <a:cs typeface="Calibri Light"/>
              </a:rPr>
              <a:t>Profil membre: collection</a:t>
            </a:r>
            <a:br>
              <a:rPr lang="fr-FR" sz="3200" dirty="0">
                <a:solidFill>
                  <a:srgbClr val="FFFFFF"/>
                </a:solidFill>
                <a:cs typeface="Calibri Light"/>
              </a:rPr>
            </a:br>
            <a:endParaRPr lang="fr-FR" sz="32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BD7C4A-8A18-42FC-B127-812819721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B1336D52-45F0-4F02-A465-A1049E0F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268" y="952500"/>
            <a:ext cx="6875391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5AB57F-288C-48F3-B7AE-B234C412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0D4E9A6-75DF-49F0-80C3-0F08A2579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503" y="1825625"/>
            <a:ext cx="5390993" cy="4351338"/>
          </a:xfrm>
        </p:spPr>
      </p:pic>
    </p:spTree>
    <p:extLst>
      <p:ext uri="{BB962C8B-B14F-4D97-AF65-F5344CB8AC3E}">
        <p14:creationId xmlns:p14="http://schemas.microsoft.com/office/powerpoint/2010/main" val="352883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BA482-103F-46FE-B49D-BA896FCB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39A2728-ED74-4991-8B3B-2A1070BCB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399" y="1825625"/>
            <a:ext cx="6507202" cy="4351338"/>
          </a:xfrm>
        </p:spPr>
      </p:pic>
    </p:spTree>
    <p:extLst>
      <p:ext uri="{BB962C8B-B14F-4D97-AF65-F5344CB8AC3E}">
        <p14:creationId xmlns:p14="http://schemas.microsoft.com/office/powerpoint/2010/main" val="774285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52A315-56A7-4F99-8619-28DB5ABD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B13943C-D9D8-4A4D-9D8A-60BA7DC28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275" y="1825625"/>
            <a:ext cx="6561450" cy="4351338"/>
          </a:xfrm>
        </p:spPr>
      </p:pic>
    </p:spTree>
    <p:extLst>
      <p:ext uri="{BB962C8B-B14F-4D97-AF65-F5344CB8AC3E}">
        <p14:creationId xmlns:p14="http://schemas.microsoft.com/office/powerpoint/2010/main" val="1834511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9412F5-1E20-4028-B26A-9B383E6C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D6CAAA1-11EF-4486-BB54-FD5D576D5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8589" y="1825625"/>
            <a:ext cx="6374823" cy="4351338"/>
          </a:xfrm>
        </p:spPr>
      </p:pic>
    </p:spTree>
    <p:extLst>
      <p:ext uri="{BB962C8B-B14F-4D97-AF65-F5344CB8AC3E}">
        <p14:creationId xmlns:p14="http://schemas.microsoft.com/office/powerpoint/2010/main" val="485429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109739-E6E7-4B78-BA58-81E19AE7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1C31C36-8EAE-49BF-86E4-111B20C25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010" y="1825625"/>
            <a:ext cx="6405980" cy="4351338"/>
          </a:xfrm>
        </p:spPr>
      </p:pic>
    </p:spTree>
    <p:extLst>
      <p:ext uri="{BB962C8B-B14F-4D97-AF65-F5344CB8AC3E}">
        <p14:creationId xmlns:p14="http://schemas.microsoft.com/office/powerpoint/2010/main" val="240228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FDF3C4-88A0-4754-8A36-6480D541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Profil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membre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écran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connection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3A1BC0A2-A874-4BCE-A6B8-83AB9DC92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08790"/>
            <a:ext cx="6780700" cy="52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7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9FE239-A5CA-4C71-B6CC-32B8F05D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3E7E8135-4AEE-430D-A0C7-D578B9D24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007" y="1825625"/>
            <a:ext cx="6589987" cy="4351338"/>
          </a:xfrm>
        </p:spPr>
      </p:pic>
    </p:spTree>
    <p:extLst>
      <p:ext uri="{BB962C8B-B14F-4D97-AF65-F5344CB8AC3E}">
        <p14:creationId xmlns:p14="http://schemas.microsoft.com/office/powerpoint/2010/main" val="247448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D0E788-9E8F-427E-A124-0A0BC51B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3251218-B521-4DD4-8D99-F8902A8AB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612" y="1825625"/>
            <a:ext cx="6636776" cy="4351338"/>
          </a:xfrm>
        </p:spPr>
      </p:pic>
    </p:spTree>
    <p:extLst>
      <p:ext uri="{BB962C8B-B14F-4D97-AF65-F5344CB8AC3E}">
        <p14:creationId xmlns:p14="http://schemas.microsoft.com/office/powerpoint/2010/main" val="331831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A72629-6EF0-41CC-B9C1-7D54E856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  <a:cs typeface="Calibri Light"/>
              </a:rPr>
              <a:t>Profil membre: collections</a:t>
            </a:r>
            <a:br>
              <a:rPr lang="fr-FR" sz="3200">
                <a:solidFill>
                  <a:srgbClr val="FFFFFF"/>
                </a:solidFill>
                <a:cs typeface="Calibri Light"/>
              </a:rPr>
            </a:br>
            <a:endParaRPr lang="fr-FR" sz="32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CB802E-3BDF-4304-96D1-6E192BBB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34154CA-8194-415A-9F67-249BF9BAD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02957"/>
            <a:ext cx="6903723" cy="47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7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0C8322-9ECA-4CAA-ABB4-D8C6546B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Calibri Light"/>
              </a:rPr>
              <a:t>Profil membre: collection</a:t>
            </a:r>
            <a:endParaRPr lang="fr-FR" sz="3200" dirty="0" err="1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B403B6-591D-4255-AAF8-5B10AF936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CCA700F-3AFF-439F-A490-04BCB7EC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685" y="952500"/>
            <a:ext cx="6418556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09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34CD87-BCA4-4279-9AEE-8B47CA7B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3200" dirty="0">
                <a:solidFill>
                  <a:srgbClr val="FFFFFF"/>
                </a:solidFill>
                <a:cs typeface="Calibri Light"/>
              </a:rPr>
              <a:t>Profil membre:</a:t>
            </a:r>
            <a:br>
              <a:rPr lang="fr-FR" sz="3200" dirty="0">
                <a:solidFill>
                  <a:srgbClr val="FFFFFF"/>
                </a:solidFill>
                <a:cs typeface="Calibri Light"/>
              </a:rPr>
            </a:br>
            <a:r>
              <a:rPr lang="fr-FR" sz="2800" dirty="0" err="1">
                <a:solidFill>
                  <a:srgbClr val="FFFFFF"/>
                </a:solidFill>
                <a:cs typeface="Calibri Light"/>
              </a:rPr>
              <a:t>review</a:t>
            </a:r>
            <a:br>
              <a:rPr lang="fr-FR" sz="3200" dirty="0">
                <a:cs typeface="Calibri Light"/>
              </a:rPr>
            </a:br>
            <a:endParaRPr lang="fr-FR" sz="32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CFF875-0C24-4124-B2D1-C188E6E42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9E97AEFC-2015-45F5-9554-16D515E4A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367" y="952500"/>
            <a:ext cx="6755193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39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BF855-8B6C-41A4-B3A6-56DFA82C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83532C6-4E09-4655-91B2-2A85D335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845" y="1825625"/>
            <a:ext cx="6040310" cy="4351338"/>
          </a:xfrm>
        </p:spPr>
      </p:pic>
    </p:spTree>
    <p:extLst>
      <p:ext uri="{BB962C8B-B14F-4D97-AF65-F5344CB8AC3E}">
        <p14:creationId xmlns:p14="http://schemas.microsoft.com/office/powerpoint/2010/main" val="284989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67334-B38F-4AC9-BFDE-504905C6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2F27E58-F8E1-4EDE-A66C-E60A38769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504" y="1825625"/>
            <a:ext cx="6384992" cy="4351338"/>
          </a:xfrm>
        </p:spPr>
      </p:pic>
    </p:spTree>
    <p:extLst>
      <p:ext uri="{BB962C8B-B14F-4D97-AF65-F5344CB8AC3E}">
        <p14:creationId xmlns:p14="http://schemas.microsoft.com/office/powerpoint/2010/main" val="3285003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D033B-090D-403F-98D5-BBA7EB6F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1087157A-B6EF-40DB-AA76-10E4C29E6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399" y="1825625"/>
            <a:ext cx="5639203" cy="4351338"/>
          </a:xfrm>
        </p:spPr>
      </p:pic>
    </p:spTree>
    <p:extLst>
      <p:ext uri="{BB962C8B-B14F-4D97-AF65-F5344CB8AC3E}">
        <p14:creationId xmlns:p14="http://schemas.microsoft.com/office/powerpoint/2010/main" val="320101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9C3546-0109-42A6-87C3-9189ECEB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  <a:cs typeface="Calibri Light"/>
              </a:rPr>
              <a:t>Profil membre: </a:t>
            </a:r>
            <a:br>
              <a:rPr lang="fr-FR" sz="3200" dirty="0">
                <a:solidFill>
                  <a:srgbClr val="FFFFFF"/>
                </a:solidFill>
                <a:cs typeface="Calibri Light"/>
              </a:rPr>
            </a:br>
            <a:r>
              <a:rPr lang="fr-FR" sz="3200" dirty="0">
                <a:solidFill>
                  <a:srgbClr val="FFFFFF"/>
                </a:solidFill>
                <a:cs typeface="Calibri Light"/>
              </a:rPr>
              <a:t>communauté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6BF2F2-554A-47E6-BF80-28B90DF8B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5E86CA7-D675-450C-8F9A-59C680A3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106513"/>
            <a:ext cx="6903723" cy="45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75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E5887-904D-4AC5-BFF6-72976CCC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8E5B357C-1372-4F7D-B9F5-9201A34F8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432" y="1825625"/>
            <a:ext cx="7221136" cy="4351338"/>
          </a:xfrm>
        </p:spPr>
      </p:pic>
    </p:spTree>
    <p:extLst>
      <p:ext uri="{BB962C8B-B14F-4D97-AF65-F5344CB8AC3E}">
        <p14:creationId xmlns:p14="http://schemas.microsoft.com/office/powerpoint/2010/main" val="269238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10F507-86FF-4A7E-B103-1E323FF5F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Profil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membre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: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000" dirty="0">
                <a:solidFill>
                  <a:srgbClr val="FFFFFF"/>
                </a:solidFill>
                <a:cs typeface="Calibri Light"/>
              </a:rPr>
            </a:br>
            <a:r>
              <a:rPr lang="en-US" sz="2000" dirty="0">
                <a:solidFill>
                  <a:srgbClr val="FFFFFF"/>
                </a:solidFill>
                <a:cs typeface="Calibri Light"/>
              </a:rPr>
              <a:t>creation du </a:t>
            </a:r>
            <a:r>
              <a:rPr lang="en-US" sz="2000" dirty="0" err="1">
                <a:solidFill>
                  <a:srgbClr val="FFFFFF"/>
                </a:solidFill>
                <a:cs typeface="Calibri Light"/>
              </a:rPr>
              <a:t>compte</a:t>
            </a:r>
            <a:br>
              <a:rPr lang="en-US" sz="2000" dirty="0">
                <a:solidFill>
                  <a:srgbClr val="FFFFFF"/>
                </a:solidFill>
                <a:cs typeface="Calibri Light"/>
              </a:rPr>
            </a:br>
            <a:endParaRPr lang="en-US" sz="20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7EA6603-D9B0-4F70-A6AA-5458A0059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334295"/>
            <a:ext cx="6780700" cy="41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26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E17286-9BF6-4835-B380-7C8135D4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49EF09C-4FFB-48F5-A065-0DE0C0D17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228" y="1825625"/>
            <a:ext cx="6949543" cy="4351338"/>
          </a:xfrm>
        </p:spPr>
      </p:pic>
    </p:spTree>
    <p:extLst>
      <p:ext uri="{BB962C8B-B14F-4D97-AF65-F5344CB8AC3E}">
        <p14:creationId xmlns:p14="http://schemas.microsoft.com/office/powerpoint/2010/main" val="2521578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94DCF6-4EF9-4075-9790-25219027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24C75D-1242-43B0-83B7-203D98CA6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514" y="1825625"/>
            <a:ext cx="6294972" cy="4351338"/>
          </a:xfrm>
        </p:spPr>
      </p:pic>
    </p:spTree>
    <p:extLst>
      <p:ext uri="{BB962C8B-B14F-4D97-AF65-F5344CB8AC3E}">
        <p14:creationId xmlns:p14="http://schemas.microsoft.com/office/powerpoint/2010/main" val="3671205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C18239-66FE-4715-9E0C-08525410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B794E0-ADD1-418C-8D69-35A7C1672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934" y="1825625"/>
            <a:ext cx="5770131" cy="4351338"/>
          </a:xfrm>
        </p:spPr>
      </p:pic>
    </p:spTree>
    <p:extLst>
      <p:ext uri="{BB962C8B-B14F-4D97-AF65-F5344CB8AC3E}">
        <p14:creationId xmlns:p14="http://schemas.microsoft.com/office/powerpoint/2010/main" val="1536463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B6FB67-8986-4AD3-88BA-A2A2F783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2CF826A-864D-4BFB-81E3-962D6B151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386" y="1825625"/>
            <a:ext cx="5463228" cy="4351338"/>
          </a:xfrm>
        </p:spPr>
      </p:pic>
    </p:spTree>
    <p:extLst>
      <p:ext uri="{BB962C8B-B14F-4D97-AF65-F5344CB8AC3E}">
        <p14:creationId xmlns:p14="http://schemas.microsoft.com/office/powerpoint/2010/main" val="298275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E369D6-75C1-44A2-879B-58C9A0DF5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  <a:cs typeface="Calibri Light"/>
              </a:rPr>
              <a:t>Profil auteur</a:t>
            </a:r>
            <a:endParaRPr lang="fr-FR" sz="3200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FE2BC5-473A-4462-8913-AF517E7F2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7D6E6EB-B343-4D55-9FD2-7EEF7172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268" y="952500"/>
            <a:ext cx="6875391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49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8F1281-A256-4EA8-B8DA-72CB59D4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7ABB06B-0410-4E61-ADF2-C1CCC27C1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8566" y="1825625"/>
            <a:ext cx="5834867" cy="4351338"/>
          </a:xfrm>
        </p:spPr>
      </p:pic>
    </p:spTree>
    <p:extLst>
      <p:ext uri="{BB962C8B-B14F-4D97-AF65-F5344CB8AC3E}">
        <p14:creationId xmlns:p14="http://schemas.microsoft.com/office/powerpoint/2010/main" val="4228017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94FA2-DF9E-4F8D-AC40-4201FE68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8D38DFB-3ECC-49C4-B893-988983789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283" y="1825625"/>
            <a:ext cx="5319434" cy="4351338"/>
          </a:xfrm>
        </p:spPr>
      </p:pic>
    </p:spTree>
    <p:extLst>
      <p:ext uri="{BB962C8B-B14F-4D97-AF65-F5344CB8AC3E}">
        <p14:creationId xmlns:p14="http://schemas.microsoft.com/office/powerpoint/2010/main" val="3728662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2E3BD5-2684-4731-8D3E-F31E8B1B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162F93A-ED44-4059-B5D9-E4BF196CB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582" y="1825625"/>
            <a:ext cx="5586836" cy="4351338"/>
          </a:xfrm>
        </p:spPr>
      </p:pic>
    </p:spTree>
    <p:extLst>
      <p:ext uri="{BB962C8B-B14F-4D97-AF65-F5344CB8AC3E}">
        <p14:creationId xmlns:p14="http://schemas.microsoft.com/office/powerpoint/2010/main" val="349880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0064DA-7F97-4B12-BA58-F6E7E9E0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0C1A854-9AA5-46BB-90E4-AF525D621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347" y="1825625"/>
            <a:ext cx="6389306" cy="4351338"/>
          </a:xfrm>
        </p:spPr>
      </p:pic>
    </p:spTree>
    <p:extLst>
      <p:ext uri="{BB962C8B-B14F-4D97-AF65-F5344CB8AC3E}">
        <p14:creationId xmlns:p14="http://schemas.microsoft.com/office/powerpoint/2010/main" val="2666463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8BB77A-1722-4D38-9089-8BD24AE5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  <a:cs typeface="Calibri Light"/>
              </a:rPr>
              <a:t>Profil membre:</a:t>
            </a:r>
            <a:br>
              <a:rPr lang="fr-FR" sz="3200" dirty="0">
                <a:solidFill>
                  <a:srgbClr val="FFFFFF"/>
                </a:solidFill>
                <a:cs typeface="Calibri Light"/>
              </a:rPr>
            </a:br>
            <a:r>
              <a:rPr lang="fr-FR" sz="3200" dirty="0">
                <a:solidFill>
                  <a:srgbClr val="FFFFFF"/>
                </a:solidFill>
                <a:cs typeface="Calibri Light"/>
              </a:rPr>
              <a:t>statistique</a:t>
            </a:r>
            <a:endParaRPr lang="fr-FR" sz="3200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3C155A-F2C2-46B9-B0F5-01D468249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970A47F-CFED-4164-A39F-0AF66E06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56" y="952500"/>
            <a:ext cx="6355215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8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116E4F-6B19-4F5B-9166-14185CB82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FFFFFF"/>
                </a:solidFill>
                <a:cs typeface="Calibri Light"/>
              </a:rPr>
              <a:t>Profil membre</a:t>
            </a:r>
            <a:r>
              <a:rPr lang="fr-FR" sz="3200" dirty="0">
                <a:solidFill>
                  <a:srgbClr val="FFFFFF"/>
                </a:solidFill>
                <a:cs typeface="Calibri Light"/>
              </a:rPr>
              <a:t> : </a:t>
            </a:r>
            <a:r>
              <a:rPr lang="fr-FR" sz="2000" dirty="0">
                <a:solidFill>
                  <a:srgbClr val="FFFFFF"/>
                </a:solidFill>
                <a:cs typeface="Calibri Light"/>
              </a:rPr>
              <a:t>page d'accueil</a:t>
            </a:r>
            <a:endParaRPr lang="fr-FR" sz="2000" dirty="0" err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7BA085-C029-4056-AB5D-CD6AA83EB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5DB6BA2-32AF-4C9E-8F77-828B9B1B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20215"/>
            <a:ext cx="6903723" cy="469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01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BEAF2-5E58-4947-83E7-BAC87E19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1E675C6-C294-475C-8A92-96C961469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543" y="1825625"/>
            <a:ext cx="6560914" cy="4351338"/>
          </a:xfrm>
        </p:spPr>
      </p:pic>
    </p:spTree>
    <p:extLst>
      <p:ext uri="{BB962C8B-B14F-4D97-AF65-F5344CB8AC3E}">
        <p14:creationId xmlns:p14="http://schemas.microsoft.com/office/powerpoint/2010/main" val="4072419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A353D-2EC3-4180-82DC-601C7B05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908212D-6FEB-47E0-996C-A57D0AC96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746" y="1825625"/>
            <a:ext cx="6582509" cy="4351338"/>
          </a:xfrm>
        </p:spPr>
      </p:pic>
    </p:spTree>
    <p:extLst>
      <p:ext uri="{BB962C8B-B14F-4D97-AF65-F5344CB8AC3E}">
        <p14:creationId xmlns:p14="http://schemas.microsoft.com/office/powerpoint/2010/main" val="268209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9DCAD-A635-4CC6-B3E1-6D46E062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FACE19F9-F13F-4F7A-9C4E-7DC04A346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581" y="1825625"/>
            <a:ext cx="5790837" cy="4351338"/>
          </a:xfrm>
        </p:spPr>
      </p:pic>
    </p:spTree>
    <p:extLst>
      <p:ext uri="{BB962C8B-B14F-4D97-AF65-F5344CB8AC3E}">
        <p14:creationId xmlns:p14="http://schemas.microsoft.com/office/powerpoint/2010/main" val="2196232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DE0B96-CB44-4357-895B-25DFCFFE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Mise en œuvre du projet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668707-00D5-4142-AF7B-05B6DF830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792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>
            <a:extLst>
              <a:ext uri="{FF2B5EF4-FFF2-40B4-BE49-F238E27FC236}">
                <a16:creationId xmlns:a16="http://schemas.microsoft.com/office/drawing/2014/main" id="{D129EC6A-4F1B-4AC6-8F1A-55E00597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932"/>
            <a:ext cx="6891187" cy="41174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0783B9-96EB-4BF7-8DE8-888C6FA5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r>
              <a:rPr lang="fr-FR" sz="3700">
                <a:solidFill>
                  <a:schemeClr val="bg1"/>
                </a:solidFill>
                <a:cs typeface="Calibri Light"/>
              </a:rPr>
              <a:t>Fonctionnalité membre</a:t>
            </a:r>
            <a:br>
              <a:rPr lang="fr-FR" sz="3700">
                <a:solidFill>
                  <a:schemeClr val="bg1"/>
                </a:solidFill>
                <a:cs typeface="Calibri Light"/>
              </a:rPr>
            </a:br>
            <a:endParaRPr lang="fr-FR" sz="37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F0A779-3421-4B2C-B6B7-BDF653CB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fr-FR" sz="1800">
              <a:solidFill>
                <a:schemeClr val="bg1"/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fr-FR" sz="180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5541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FC8C40AF-B6EB-478F-87AA-4F66C6FA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45"/>
            <a:ext cx="6891187" cy="444615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D0E97C-0663-4070-8977-A4B2C53F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3600" dirty="0">
                <a:solidFill>
                  <a:schemeClr val="bg1"/>
                </a:solidFill>
                <a:cs typeface="Calibri Light"/>
              </a:rPr>
              <a:t>Fonctionnalité membre:</a:t>
            </a:r>
            <a:br>
              <a:rPr lang="fr-FR" sz="3600" dirty="0">
                <a:cs typeface="Calibri Light"/>
              </a:rPr>
            </a:br>
            <a:r>
              <a:rPr lang="fr-FR" sz="3600" dirty="0">
                <a:solidFill>
                  <a:schemeClr val="bg1"/>
                </a:solidFill>
                <a:cs typeface="Calibri Light"/>
              </a:rPr>
              <a:t>UC301-rechercher Livre</a:t>
            </a:r>
            <a:br>
              <a:rPr lang="fr-FR" sz="3600" dirty="0">
                <a:solidFill>
                  <a:schemeClr val="bg1"/>
                </a:solidFill>
                <a:cs typeface="Calibri Light"/>
              </a:rPr>
            </a:br>
            <a:br>
              <a:rPr lang="fr-FR" sz="3600" dirty="0">
                <a:cs typeface="Calibri Light"/>
              </a:rPr>
            </a:br>
            <a:endParaRPr lang="fr-FR" sz="48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5BE2C1DB-5DE3-4FEE-903C-81DD8757A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34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AC2F2613-DA66-45A3-A6FE-A5D99DB59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00" r="1" b="5994"/>
          <a:stretch/>
        </p:blipFill>
        <p:spPr>
          <a:xfrm>
            <a:off x="643467" y="1424860"/>
            <a:ext cx="6891187" cy="39836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1ADBEC5-E4AD-4847-BFA3-42B98FBF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692" y="580837"/>
            <a:ext cx="3838096" cy="255638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Fonctionnalite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US" sz="2400" dirty="0" err="1">
                <a:solidFill>
                  <a:schemeClr val="bg1"/>
                </a:solidFill>
                <a:ea typeface="+mj-lt"/>
                <a:cs typeface="+mj-lt"/>
              </a:rPr>
              <a:t>membre</a:t>
            </a: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: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UC : </a:t>
            </a:r>
            <a:r>
              <a:rPr lang="en-US" sz="2000" dirty="0" err="1">
                <a:solidFill>
                  <a:schemeClr val="bg1"/>
                </a:solidFill>
                <a:ea typeface="+mj-lt"/>
                <a:cs typeface="+mj-lt"/>
              </a:rPr>
              <a:t>rechercher</a:t>
            </a: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 livre par </a:t>
            </a:r>
            <a:r>
              <a:rPr lang="en-US" sz="2000" dirty="0" err="1">
                <a:solidFill>
                  <a:schemeClr val="bg1"/>
                </a:solidFill>
                <a:ea typeface="+mj-lt"/>
                <a:cs typeface="+mj-lt"/>
              </a:rPr>
              <a:t>titre</a:t>
            </a:r>
            <a:endParaRPr lang="fr-FR" sz="200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903B71E-7BFB-4ABA-A105-3F41DAA68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6467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534F0E-E527-4AD9-8679-F62003959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453A69D-2D61-4DB4-B626-08332EBF4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44" y="2660287"/>
            <a:ext cx="5788709" cy="36468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BC976F-EF39-40D9-9C47-CF480D6EB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285750" indent="-285750">
              <a:buFont typeface="Arial,Sans-Serif" panose="020B0604020202020204" pitchFamily="34" charset="0"/>
            </a:pPr>
            <a:r>
              <a:rPr lang="en-US" sz="2000" dirty="0" err="1">
                <a:solidFill>
                  <a:schemeClr val="bg1"/>
                </a:solidFill>
                <a:latin typeface="Calibri Light"/>
                <a:cs typeface="Calibri Light"/>
              </a:rPr>
              <a:t>Fonctionnalite</a:t>
            </a:r>
            <a:r>
              <a:rPr lang="en-US" sz="2000" dirty="0">
                <a:solidFill>
                  <a:schemeClr val="bg1"/>
                </a:solidFill>
                <a:latin typeface="Calibri Light"/>
                <a:cs typeface="Calibri Light"/>
              </a:rPr>
              <a:t> </a:t>
            </a:r>
            <a:r>
              <a:rPr lang="en-US" sz="2000" dirty="0" err="1">
                <a:solidFill>
                  <a:schemeClr val="bg1"/>
                </a:solidFill>
                <a:latin typeface="Calibri Light"/>
                <a:cs typeface="Calibri Light"/>
              </a:rPr>
              <a:t>membre</a:t>
            </a:r>
            <a:r>
              <a:rPr lang="en-US" sz="2000" dirty="0">
                <a:solidFill>
                  <a:schemeClr val="bg1"/>
                </a:solidFill>
                <a:latin typeface="Calibri Light"/>
                <a:cs typeface="Calibri Light"/>
              </a:rPr>
              <a:t>: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 Light"/>
                <a:cs typeface="Calibri Light"/>
              </a:rPr>
              <a:t>UC : </a:t>
            </a:r>
            <a:r>
              <a:rPr lang="en-US" sz="2000" dirty="0" err="1">
                <a:solidFill>
                  <a:schemeClr val="bg1"/>
                </a:solidFill>
                <a:latin typeface="Calibri Light"/>
                <a:cs typeface="Calibri Light"/>
              </a:rPr>
              <a:t>rechercher</a:t>
            </a:r>
            <a:r>
              <a:rPr lang="en-US" sz="2000" dirty="0">
                <a:solidFill>
                  <a:schemeClr val="bg1"/>
                </a:solidFill>
                <a:latin typeface="Calibri Light"/>
                <a:cs typeface="Calibri Light"/>
              </a:rPr>
              <a:t> livre par auteur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05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B3B91A56-12D2-4212-A6FD-203AF5D7F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" r="3" b="3"/>
          <a:stretch/>
        </p:blipFill>
        <p:spPr>
          <a:xfrm>
            <a:off x="653905" y="1394379"/>
            <a:ext cx="7099954" cy="4796150"/>
          </a:xfrm>
          <a:prstGeom prst="rect">
            <a:avLst/>
          </a:prstGeom>
        </p:spPr>
      </p:pic>
      <p:sp>
        <p:nvSpPr>
          <p:cNvPr id="42" name="Rectangle 42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906DF5-B1A3-47D2-9B71-B6DF7E19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1900">
                <a:solidFill>
                  <a:schemeClr val="bg1"/>
                </a:solidFill>
                <a:cs typeface="Calibri Light"/>
              </a:rPr>
              <a:t>Fonctionnalité membre: mtd</a:t>
            </a:r>
            <a:br>
              <a:rPr lang="en-US" sz="1900">
                <a:solidFill>
                  <a:schemeClr val="bg1"/>
                </a:solidFill>
                <a:cs typeface="Calibri Light"/>
              </a:rPr>
            </a:br>
            <a:endParaRPr lang="en-US" sz="19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3F1256-C294-4F33-A3B5-935312E7E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endParaRPr lang="fr-FR" sz="18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3811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C3E67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3B5405-FCD4-49F9-B3BD-05D290EA3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121" y="491260"/>
            <a:ext cx="6594189" cy="1625210"/>
          </a:xfrm>
        </p:spPr>
        <p:txBody>
          <a:bodyPr>
            <a:normAutofit/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2CB567B8-1016-4631-A78F-8B5890BE7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081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E5BE743-4E6A-4151-819A-714403F7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Fonctionnalité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membre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vopc</a:t>
            </a:r>
          </a:p>
        </p:txBody>
      </p:sp>
    </p:spTree>
    <p:extLst>
      <p:ext uri="{BB962C8B-B14F-4D97-AF65-F5344CB8AC3E}">
        <p14:creationId xmlns:p14="http://schemas.microsoft.com/office/powerpoint/2010/main" val="116044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978539-A62A-4878-8E39-A710528D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  <a:cs typeface="Calibri Light"/>
              </a:rPr>
              <a:t>Profil membre:</a:t>
            </a:r>
            <a:br>
              <a:rPr lang="fr-FR" sz="3200" dirty="0">
                <a:solidFill>
                  <a:srgbClr val="FFFFFF"/>
                </a:solidFill>
                <a:cs typeface="Calibri Light"/>
              </a:rPr>
            </a:br>
            <a:r>
              <a:rPr lang="fr-FR" sz="3200" dirty="0">
                <a:solidFill>
                  <a:srgbClr val="FFFFFF"/>
                </a:solidFill>
                <a:cs typeface="Calibri Light"/>
              </a:rPr>
              <a:t>page du livre</a:t>
            </a:r>
            <a:endParaRPr lang="fr-FR" sz="3200" dirty="0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F276D0-9AEC-4D32-8F64-C7F213796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F350130-3177-4E0B-B7A8-CE84D331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477588"/>
            <a:ext cx="6903723" cy="37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97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>
            <a:extLst>
              <a:ext uri="{FF2B5EF4-FFF2-40B4-BE49-F238E27FC236}">
                <a16:creationId xmlns:a16="http://schemas.microsoft.com/office/drawing/2014/main" id="{B3489EB5-B5AC-46A8-BFC4-0A5D7334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8" y="431852"/>
            <a:ext cx="7444419" cy="5844383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E9B722-1B0A-464B-9913-418B9E70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6679FD-CCDA-44F5-BF35-E35DCDF0F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 err="1">
                <a:solidFill>
                  <a:schemeClr val="bg1"/>
                </a:solidFill>
                <a:ea typeface="+mn-lt"/>
                <a:cs typeface="+mn-lt"/>
              </a:rPr>
              <a:t>Fonctionnalité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dirty="0" err="1">
                <a:solidFill>
                  <a:schemeClr val="bg1"/>
                </a:solidFill>
                <a:ea typeface="+mn-lt"/>
                <a:cs typeface="+mn-lt"/>
              </a:rPr>
              <a:t>membre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sz="1800" dirty="0" err="1">
                <a:solidFill>
                  <a:schemeClr val="bg1"/>
                </a:solidFill>
                <a:ea typeface="+mn-lt"/>
                <a:cs typeface="+mn-lt"/>
              </a:rPr>
              <a:t>mtt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    </a:t>
            </a:r>
            <a:r>
              <a:rPr lang="en-US" sz="1800" dirty="0" err="1">
                <a:solidFill>
                  <a:schemeClr val="bg1"/>
                </a:solidFill>
                <a:ea typeface="+mn-lt"/>
                <a:cs typeface="+mn-lt"/>
              </a:rPr>
              <a:t>Rechercher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 par </a:t>
            </a:r>
            <a:r>
              <a:rPr lang="en-US" sz="1800" dirty="0" err="1">
                <a:solidFill>
                  <a:schemeClr val="bg1"/>
                </a:solidFill>
                <a:ea typeface="+mn-lt"/>
                <a:cs typeface="+mn-lt"/>
              </a:rPr>
              <a:t>titre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1684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0EACAD3-D7C1-4254-A92E-C7D03279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54175"/>
            <a:ext cx="6891187" cy="33249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964556-64B7-451A-8569-05038D95A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DCA18B-D361-4020-95B1-2180A68B3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bg1"/>
                </a:solidFill>
                <a:cs typeface="Calibri"/>
              </a:rPr>
              <a:t>Fonctionnalité membre: mtt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cs typeface="Calibri"/>
              </a:rPr>
              <a:t>    Rechercher par auteur</a:t>
            </a:r>
          </a:p>
          <a:p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111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8B96FF89-66D7-4D02-9E15-E74F7297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8" y="326606"/>
            <a:ext cx="7891739" cy="58043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Fonctionnalité membre : 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mct</a:t>
            </a:r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3173507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Fonctionnalité membre : 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mtd</a:t>
            </a:r>
            <a:endParaRPr lang="fr-FR" dirty="0" err="1">
              <a:solidFill>
                <a:schemeClr val="bg1"/>
              </a:solidFill>
            </a:endParaRPr>
          </a:p>
        </p:txBody>
      </p:sp>
      <p:pic>
        <p:nvPicPr>
          <p:cNvPr id="3" name="Image 4" descr="Une image contenant texte, carte, table, intérieur&#10;&#10;Description générée automatiquement">
            <a:extLst>
              <a:ext uri="{FF2B5EF4-FFF2-40B4-BE49-F238E27FC236}">
                <a16:creationId xmlns:a16="http://schemas.microsoft.com/office/drawing/2014/main" id="{665473FD-19A3-4496-BD29-F05959F0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944470"/>
            <a:ext cx="8035445" cy="43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91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Fonctionnalité membre : 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vopc</a:t>
            </a:r>
            <a:endParaRPr lang="fr-FR" dirty="0" err="1"/>
          </a:p>
        </p:txBody>
      </p:sp>
      <p:pic>
        <p:nvPicPr>
          <p:cNvPr id="5" name="Image 5" descr="Une image contenant texte, carte, intérieur&#10;&#10;Description générée automatiquement">
            <a:extLst>
              <a:ext uri="{FF2B5EF4-FFF2-40B4-BE49-F238E27FC236}">
                <a16:creationId xmlns:a16="http://schemas.microsoft.com/office/drawing/2014/main" id="{4597ED3D-072E-46AC-8213-830048119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708235"/>
            <a:ext cx="7772399" cy="49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59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Fonctionnalité membre : 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mtt</a:t>
            </a:r>
            <a:endParaRPr lang="fr-FR" dirty="0" err="1"/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DC02754B-76D2-4E55-8F20-AFF030DA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6" y="-944"/>
            <a:ext cx="7826678" cy="66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0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Gestion des 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communauté:mct</a:t>
            </a:r>
            <a:endParaRPr lang="fr-FR" dirty="0" err="1">
              <a:solidFill>
                <a:schemeClr val="bg1"/>
              </a:solidFill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DC51C60F-DB3B-4B75-84BC-1E4303B6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1" y="559744"/>
            <a:ext cx="7638788" cy="54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00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Gestion des communautés :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mtd</a:t>
            </a:r>
            <a:endParaRPr lang="fr-FR" sz="1800" dirty="0" err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Image 4" descr="Une image contenant texte, carte, ciel, intérieur&#10;&#10;Description générée automatiquement">
            <a:extLst>
              <a:ext uri="{FF2B5EF4-FFF2-40B4-BE49-F238E27FC236}">
                <a16:creationId xmlns:a16="http://schemas.microsoft.com/office/drawing/2014/main" id="{6D152178-DFBF-4A6B-8FAE-71A5FAB9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4" y="196624"/>
            <a:ext cx="8223336" cy="656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84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Gestion des communautés :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vopc</a:t>
            </a:r>
            <a:endParaRPr lang="fr-FR" dirty="0" err="1">
              <a:solidFill>
                <a:schemeClr val="bg1"/>
              </a:solidFill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30F4244F-F58B-425E-932B-7A59A2E5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943" y="975489"/>
            <a:ext cx="8244213" cy="48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03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Gestion des communauté: 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mtt</a:t>
            </a:r>
            <a:endParaRPr lang="fr-FR" dirty="0" err="1">
              <a:solidFill>
                <a:schemeClr val="bg1"/>
              </a:solidFill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85762762-988F-43B0-923B-374AB74C8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134" y="390534"/>
            <a:ext cx="8400789" cy="47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0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54C593-9249-4DB9-B759-8AF771B4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B607F666-F54E-45E6-94E0-8BBC54838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804" y="1825625"/>
            <a:ext cx="6364393" cy="4351338"/>
          </a:xfrm>
        </p:spPr>
      </p:pic>
    </p:spTree>
    <p:extLst>
      <p:ext uri="{BB962C8B-B14F-4D97-AF65-F5344CB8AC3E}">
        <p14:creationId xmlns:p14="http://schemas.microsoft.com/office/powerpoint/2010/main" val="4037622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Gestion des ventes :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mct</a:t>
            </a:r>
            <a:endParaRPr lang="fr-FR" dirty="0" err="1">
              <a:solidFill>
                <a:schemeClr val="bg1"/>
              </a:solidFill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D4666849-6931-4A8A-9DD2-BB0268BA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53" y="1518009"/>
            <a:ext cx="7148185" cy="31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Gestion des ventes : 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mtd</a:t>
            </a:r>
            <a:endParaRPr lang="fr-FR" sz="180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cs typeface="Calibri"/>
              </a:rPr>
              <a:t>  UC25 mise à jour du lien </a:t>
            </a:r>
            <a:endParaRPr lang="en-US" sz="1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cs typeface="Calibri"/>
              </a:rPr>
              <a:t>        De la page du livre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70A8DA7-0868-4875-8E19-39D4E804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542420"/>
            <a:ext cx="8338158" cy="45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28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Gestion des ventes :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vopc</a:t>
            </a:r>
            <a:endParaRPr lang="fr-FR" dirty="0" err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  UC25 mise à jour du lien 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        De la page du livre.</a:t>
            </a:r>
            <a:endParaRPr lang="fr-FR" sz="1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1CABE644-DF38-40D8-B2A0-D3B68D6C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1" y="1093087"/>
            <a:ext cx="7868432" cy="37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21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Gestion des ventes :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mtt</a:t>
            </a:r>
            <a:endParaRPr lang="fr-FR" dirty="0" err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  UC25 mise à jour du lien 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        De la page du livre.</a:t>
            </a:r>
            <a:endParaRPr lang="fr-FR" sz="1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A88A8400-1868-466D-A96F-8DAE0873E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6" y="420201"/>
            <a:ext cx="8285967" cy="477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02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Statistique livre : 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mct</a:t>
            </a:r>
            <a:endParaRPr lang="fr-FR" dirty="0" err="1">
              <a:solidFill>
                <a:schemeClr val="bg1"/>
              </a:solidFill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ABB841C5-2393-40D4-ADDA-6883594B5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750" y="790248"/>
            <a:ext cx="8348596" cy="46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4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Statistique livre 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mtd</a:t>
            </a:r>
            <a:endParaRPr lang="fr-FR" sz="1800" dirty="0" err="1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D512813-503B-488F-93B6-B9B6A9737899}"/>
              </a:ext>
            </a:extLst>
          </p:cNvPr>
          <p:cNvSpPr txBox="1"/>
          <p:nvPr/>
        </p:nvSpPr>
        <p:spPr>
          <a:xfrm>
            <a:off x="4724400" y="320040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1B984A22-6126-4021-869C-983AC168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7" y="40391"/>
            <a:ext cx="7701417" cy="557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29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Statistique livre: 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vopc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cs typeface="Calibri"/>
              </a:rPr>
              <a:t>UC401 : consulter statistique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32C63DB-AD11-4E93-AF3F-479155F5D61C}"/>
              </a:ext>
            </a:extLst>
          </p:cNvPr>
          <p:cNvSpPr txBox="1"/>
          <p:nvPr/>
        </p:nvSpPr>
        <p:spPr>
          <a:xfrm>
            <a:off x="4724400" y="320040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998A924C-E8E3-406F-BA74-276F3B71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99" y="856364"/>
            <a:ext cx="6031282" cy="4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39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82378B-6246-4A37-BBD3-8DFA231D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anchor="b">
            <a:normAutofit/>
          </a:bodyPr>
          <a:lstStyle/>
          <a:p>
            <a:br>
              <a:rPr lang="fr-FR" sz="4800">
                <a:solidFill>
                  <a:schemeClr val="bg1"/>
                </a:solidFill>
                <a:cs typeface="Calibri Light"/>
              </a:rPr>
            </a:br>
            <a:endParaRPr lang="fr-FR" sz="480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2173F5-3110-4BBB-8C6C-5AA1E9A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4485" y="2680115"/>
            <a:ext cx="3045883" cy="28312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Statistique livre :</a:t>
            </a:r>
            <a:r>
              <a:rPr lang="fr-FR" sz="1800" dirty="0" err="1">
                <a:solidFill>
                  <a:schemeClr val="bg1"/>
                </a:solidFill>
                <a:ea typeface="+mn-lt"/>
                <a:cs typeface="+mn-lt"/>
              </a:rPr>
              <a:t>mtt</a:t>
            </a:r>
            <a:endParaRPr lang="fr-FR" dirty="0" err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bg1"/>
                </a:solidFill>
                <a:ea typeface="+mn-lt"/>
                <a:cs typeface="+mn-lt"/>
              </a:rPr>
              <a:t>  UC401 : consulter statistique</a:t>
            </a: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fr-FR" sz="18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DFC53B-AC41-40F5-BCAA-3017579FD890}"/>
              </a:ext>
            </a:extLst>
          </p:cNvPr>
          <p:cNvSpPr txBox="1"/>
          <p:nvPr/>
        </p:nvSpPr>
        <p:spPr>
          <a:xfrm>
            <a:off x="4724400" y="320040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6C8B9192-143B-41E9-9032-733B8239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699"/>
            <a:ext cx="8797445" cy="69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2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958998-D17A-4A56-9F66-6793B0D8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11C6799-ACC8-47DD-93A8-E85C5B9FE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115" y="1825625"/>
            <a:ext cx="6479770" cy="4351338"/>
          </a:xfrm>
        </p:spPr>
      </p:pic>
    </p:spTree>
    <p:extLst>
      <p:ext uri="{BB962C8B-B14F-4D97-AF65-F5344CB8AC3E}">
        <p14:creationId xmlns:p14="http://schemas.microsoft.com/office/powerpoint/2010/main" val="409436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731A83-D26D-4F54-BB94-AE8F14EC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Profil</a:t>
            </a:r>
            <a:r>
              <a:rPr lang="en-US" sz="2800" dirty="0">
                <a:solidFill>
                  <a:srgbClr val="FFFFFF"/>
                </a:solidFill>
              </a:rPr>
              <a:t> </a:t>
            </a:r>
            <a:r>
              <a:rPr lang="en-US" sz="2800" dirty="0" err="1">
                <a:solidFill>
                  <a:srgbClr val="FFFFFF"/>
                </a:solidFill>
              </a:rPr>
              <a:t>membre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review</a:t>
            </a:r>
            <a:endParaRPr lang="en-US" sz="2800" kern="1200" dirty="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0A9E4643-C470-44D7-BE0C-CBF5F2F1B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791839"/>
            <a:ext cx="6780700" cy="527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602A87-13ED-4521-9D2D-F2B35122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 Light"/>
              </a:rPr>
              <a:t>Profil membre:</a:t>
            </a:r>
            <a:br>
              <a:rPr lang="fr-FR" sz="2800" dirty="0">
                <a:solidFill>
                  <a:srgbClr val="FFFFFF"/>
                </a:solidFill>
                <a:cs typeface="Calibri Light"/>
              </a:rPr>
            </a:br>
            <a:r>
              <a:rPr lang="fr-FR" sz="3200" dirty="0" err="1">
                <a:solidFill>
                  <a:srgbClr val="FFFFFF"/>
                </a:solidFill>
                <a:cs typeface="Calibri Light"/>
              </a:rPr>
              <a:t>review</a:t>
            </a:r>
            <a:endParaRPr lang="fr-FR" sz="3200" dirty="0" err="1"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0D3C2F-6CEB-4F5D-B0BD-38280B6F9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71FD497-055A-4110-AF82-B5A5982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312" y="952500"/>
            <a:ext cx="6397303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193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67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68" baseType="lpstr">
      <vt:lpstr>Thème Office</vt:lpstr>
      <vt:lpstr>Projet d'analyse : Lecture ESI</vt:lpstr>
      <vt:lpstr>Profil membre: écran de connection</vt:lpstr>
      <vt:lpstr>Profil membre :  creation du compte </vt:lpstr>
      <vt:lpstr>Profil membre : page d'accueil</vt:lpstr>
      <vt:lpstr>Profil membre: page du livre</vt:lpstr>
      <vt:lpstr>Présentation PowerPoint</vt:lpstr>
      <vt:lpstr>Présentation PowerPoint</vt:lpstr>
      <vt:lpstr>Profil membre: review</vt:lpstr>
      <vt:lpstr>Profil membre: review</vt:lpstr>
      <vt:lpstr>Profil membre: review </vt:lpstr>
      <vt:lpstr>Profil membre: review</vt:lpstr>
      <vt:lpstr>Profil membre: statut</vt:lpstr>
      <vt:lpstr>Profil membre: statut</vt:lpstr>
      <vt:lpstr>Profil membre: collection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Profil membre: collections </vt:lpstr>
      <vt:lpstr>Profil membre: collection</vt:lpstr>
      <vt:lpstr>Profil membre: review </vt:lpstr>
      <vt:lpstr>Présentation PowerPoint</vt:lpstr>
      <vt:lpstr>Présentation PowerPoint</vt:lpstr>
      <vt:lpstr>Présentation PowerPoint</vt:lpstr>
      <vt:lpstr>Profil membre:  communauté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Profil auteur</vt:lpstr>
      <vt:lpstr>Présentation PowerPoint</vt:lpstr>
      <vt:lpstr>Présentation PowerPoint</vt:lpstr>
      <vt:lpstr>Présentation PowerPoint</vt:lpstr>
      <vt:lpstr>Présentation PowerPoint</vt:lpstr>
      <vt:lpstr>Profil membre: statistique</vt:lpstr>
      <vt:lpstr>Présentation PowerPoint</vt:lpstr>
      <vt:lpstr>Présentation PowerPoint</vt:lpstr>
      <vt:lpstr>Présentation PowerPoint</vt:lpstr>
      <vt:lpstr>Mise en œuvre du projet</vt:lpstr>
      <vt:lpstr>Fonctionnalité membre </vt:lpstr>
      <vt:lpstr>Fonctionnalité membre: UC301-rechercher Livre  </vt:lpstr>
      <vt:lpstr>Fonctionnalite membre: UC : rechercher livre par titre</vt:lpstr>
      <vt:lpstr>Présentation PowerPoint</vt:lpstr>
      <vt:lpstr>Fonctionnalité membre: mtd </vt:lpstr>
      <vt:lpstr>Présentation PowerPoint</vt:lpstr>
      <vt:lpstr>Présentation PowerPoint</vt:lpstr>
      <vt:lpstr>Présentation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653</cp:revision>
  <dcterms:created xsi:type="dcterms:W3CDTF">2022-01-15T13:40:46Z</dcterms:created>
  <dcterms:modified xsi:type="dcterms:W3CDTF">2022-01-16T17:54:34Z</dcterms:modified>
</cp:coreProperties>
</file>